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8" r:id="rId2"/>
    <p:sldId id="266" r:id="rId3"/>
    <p:sldId id="267" r:id="rId4"/>
    <p:sldId id="270" r:id="rId5"/>
    <p:sldId id="259" r:id="rId6"/>
    <p:sldId id="260" r:id="rId7"/>
    <p:sldId id="261" r:id="rId8"/>
    <p:sldId id="262" r:id="rId9"/>
    <p:sldId id="263" r:id="rId10"/>
    <p:sldId id="264" r:id="rId11"/>
    <p:sldId id="265" r:id="rId12"/>
    <p:sldId id="271" r:id="rId13"/>
    <p:sldId id="273" r:id="rId14"/>
    <p:sldId id="274"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2FC3CD62-2130-4594-9CA1-5AAAA96039F2}" type="datetimeFigureOut">
              <a:rPr lang="en-US" smtClean="0"/>
              <a:t>4/12/2020</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7CBA6304-CD56-477F-8BF6-C90F98855AEB}" type="slidenum">
              <a:rPr lang="en-US" smtClean="0"/>
              <a:t>‹#›</a:t>
            </a:fld>
            <a:endParaRPr lang="en-US"/>
          </a:p>
        </p:txBody>
      </p:sp>
    </p:spTree>
    <p:extLst>
      <p:ext uri="{BB962C8B-B14F-4D97-AF65-F5344CB8AC3E}">
        <p14:creationId xmlns:p14="http://schemas.microsoft.com/office/powerpoint/2010/main" val="3794649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C3CD62-2130-4594-9CA1-5AAAA96039F2}" type="datetimeFigureOut">
              <a:rPr lang="en-US" smtClean="0"/>
              <a:t>4/12/2020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2034845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FC3CD62-2130-4594-9CA1-5AAAA96039F2}" type="datetimeFigureOut">
              <a:rPr lang="en-US" smtClean="0"/>
              <a:t>4/12/2020</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7CBA6304-CD56-477F-8BF6-C90F98855AEB}" type="slidenum">
              <a:rPr lang="en-US" smtClean="0"/>
              <a:t>‹#›</a:t>
            </a:fld>
            <a:endParaRPr lang="en-US"/>
          </a:p>
        </p:txBody>
      </p:sp>
    </p:spTree>
    <p:extLst>
      <p:ext uri="{BB962C8B-B14F-4D97-AF65-F5344CB8AC3E}">
        <p14:creationId xmlns:p14="http://schemas.microsoft.com/office/powerpoint/2010/main" val="2214096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C3CD62-2130-4594-9CA1-5AAAA96039F2}" type="datetimeFigureOut">
              <a:rPr lang="en-US" smtClean="0"/>
              <a:t>4/12/2020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3706349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2FC3CD62-2130-4594-9CA1-5AAAA96039F2}" type="datetimeFigureOut">
              <a:rPr lang="en-US" smtClean="0"/>
              <a:t>4/12/2020</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7CBA6304-CD56-477F-8BF6-C90F98855AEB}" type="slidenum">
              <a:rPr lang="en-US" smtClean="0"/>
              <a:t>‹#›</a:t>
            </a:fld>
            <a:endParaRPr lang="en-US"/>
          </a:p>
        </p:txBody>
      </p:sp>
    </p:spTree>
    <p:extLst>
      <p:ext uri="{BB962C8B-B14F-4D97-AF65-F5344CB8AC3E}">
        <p14:creationId xmlns:p14="http://schemas.microsoft.com/office/powerpoint/2010/main" val="2566040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FC3CD62-2130-4594-9CA1-5AAAA96039F2}" type="datetimeFigureOut">
              <a:rPr lang="en-US" smtClean="0"/>
              <a:t>4/12/2020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337581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FC3CD62-2130-4594-9CA1-5AAAA96039F2}" type="datetimeFigureOut">
              <a:rPr lang="en-US" smtClean="0"/>
              <a:t>4/12/2020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1434285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FC3CD62-2130-4594-9CA1-5AAAA96039F2}" type="datetimeFigureOut">
              <a:rPr lang="en-US" smtClean="0"/>
              <a:t>4/12/2020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570654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C3CD62-2130-4594-9CA1-5AAAA96039F2}" type="datetimeFigureOut">
              <a:rPr lang="en-US" smtClean="0"/>
              <a:t>4/12/2020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2048170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2FC3CD62-2130-4594-9CA1-5AAAA96039F2}" type="datetimeFigureOut">
              <a:rPr lang="en-US" smtClean="0"/>
              <a:t>4/12/2020</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7CBA6304-CD56-477F-8BF6-C90F98855AEB}" type="slidenum">
              <a:rPr lang="en-US" smtClean="0"/>
              <a:t>‹#›</a:t>
            </a:fld>
            <a:endParaRPr lang="en-US"/>
          </a:p>
        </p:txBody>
      </p:sp>
    </p:spTree>
    <p:extLst>
      <p:ext uri="{BB962C8B-B14F-4D97-AF65-F5344CB8AC3E}">
        <p14:creationId xmlns:p14="http://schemas.microsoft.com/office/powerpoint/2010/main" val="1240782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C3CD62-2130-4594-9CA1-5AAAA96039F2}" type="datetimeFigureOut">
              <a:rPr lang="en-US" smtClean="0"/>
              <a:t>4/12/2020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BA6304-CD56-477F-8BF6-C90F98855AEB}" type="slidenum">
              <a:rPr lang="en-US" smtClean="0"/>
              <a:t>‹#›</a:t>
            </a:fld>
            <a:endParaRPr lang="en-US"/>
          </a:p>
        </p:txBody>
      </p:sp>
    </p:spTree>
    <p:extLst>
      <p:ext uri="{BB962C8B-B14F-4D97-AF65-F5344CB8AC3E}">
        <p14:creationId xmlns:p14="http://schemas.microsoft.com/office/powerpoint/2010/main" val="843526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2FC3CD62-2130-4594-9CA1-5AAAA96039F2}" type="datetimeFigureOut">
              <a:rPr lang="en-US" smtClean="0"/>
              <a:t>4/12/2020</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7CBA6304-CD56-477F-8BF6-C90F98855AEB}"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870818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6435" y="674256"/>
            <a:ext cx="9935031" cy="2262908"/>
          </a:xfrm>
        </p:spPr>
        <p:txBody>
          <a:bodyPr>
            <a:normAutofit fontScale="90000"/>
          </a:bodyPr>
          <a:lstStyle/>
          <a:p>
            <a:r>
              <a:rPr lang="id-ID" sz="5000" dirty="0" smtClean="0">
                <a:solidFill>
                  <a:schemeClr val="tx1"/>
                </a:solidFill>
              </a:rPr>
              <a:t>Ketidak Pahaman Warga Indonesia Terhadap </a:t>
            </a:r>
            <a:br>
              <a:rPr lang="id-ID" sz="5000" dirty="0" smtClean="0">
                <a:solidFill>
                  <a:schemeClr val="tx1"/>
                </a:solidFill>
              </a:rPr>
            </a:br>
            <a:r>
              <a:rPr lang="id-ID" sz="5000" dirty="0" smtClean="0">
                <a:solidFill>
                  <a:schemeClr val="tx1"/>
                </a:solidFill>
              </a:rPr>
              <a:t>Dasar Negara</a:t>
            </a:r>
            <a:endParaRPr lang="en-US" sz="5000" dirty="0">
              <a:solidFill>
                <a:schemeClr val="tx1"/>
              </a:solidFill>
            </a:endParaRPr>
          </a:p>
        </p:txBody>
      </p:sp>
      <p:sp>
        <p:nvSpPr>
          <p:cNvPr id="4" name="Rectangle 3"/>
          <p:cNvSpPr/>
          <p:nvPr/>
        </p:nvSpPr>
        <p:spPr>
          <a:xfrm>
            <a:off x="581193" y="3208440"/>
            <a:ext cx="5198287" cy="707886"/>
          </a:xfrm>
          <a:prstGeom prst="rect">
            <a:avLst/>
          </a:prstGeom>
        </p:spPr>
        <p:txBody>
          <a:bodyPr wrap="square">
            <a:spAutoFit/>
          </a:bodyPr>
          <a:lstStyle/>
          <a:p>
            <a:r>
              <a:rPr lang="id-ID" sz="4000" dirty="0" smtClean="0">
                <a:solidFill>
                  <a:schemeClr val="bg1"/>
                </a:solidFill>
              </a:rPr>
              <a:t>“SUNDA EMPIRE” </a:t>
            </a:r>
            <a:endParaRPr lang="en-US" sz="4000" dirty="0"/>
          </a:p>
        </p:txBody>
      </p:sp>
      <p:sp>
        <p:nvSpPr>
          <p:cNvPr id="6" name="Content Placeholder 2"/>
          <p:cNvSpPr txBox="1">
            <a:spLocks/>
          </p:cNvSpPr>
          <p:nvPr/>
        </p:nvSpPr>
        <p:spPr>
          <a:xfrm>
            <a:off x="581193" y="3916326"/>
            <a:ext cx="5958152" cy="2382874"/>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2400" dirty="0" err="1" smtClean="0">
                <a:solidFill>
                  <a:schemeClr val="bg1"/>
                </a:solidFill>
              </a:rPr>
              <a:t>Kelompok</a:t>
            </a:r>
            <a:r>
              <a:rPr lang="en-US" sz="2400" dirty="0" smtClean="0">
                <a:solidFill>
                  <a:schemeClr val="bg1"/>
                </a:solidFill>
              </a:rPr>
              <a:t> 2:</a:t>
            </a:r>
          </a:p>
          <a:p>
            <a:r>
              <a:rPr lang="en-US" dirty="0">
                <a:solidFill>
                  <a:schemeClr val="bg1"/>
                </a:solidFill>
              </a:rPr>
              <a:t>DIBA HARDIANA				</a:t>
            </a:r>
            <a:r>
              <a:rPr lang="en-US" dirty="0" smtClean="0">
                <a:solidFill>
                  <a:schemeClr val="bg1"/>
                </a:solidFill>
              </a:rPr>
              <a:t>		041911133055</a:t>
            </a:r>
            <a:endParaRPr lang="en-US" dirty="0">
              <a:solidFill>
                <a:schemeClr val="bg1"/>
              </a:solidFill>
            </a:endParaRPr>
          </a:p>
          <a:p>
            <a:r>
              <a:rPr lang="en-US" dirty="0">
                <a:solidFill>
                  <a:schemeClr val="bg1"/>
                </a:solidFill>
              </a:rPr>
              <a:t>NABILA MUNTAZ				</a:t>
            </a:r>
            <a:r>
              <a:rPr lang="en-US" dirty="0" smtClean="0">
                <a:solidFill>
                  <a:schemeClr val="bg1"/>
                </a:solidFill>
              </a:rPr>
              <a:t>		041911433090</a:t>
            </a:r>
            <a:endParaRPr lang="en-US" dirty="0">
              <a:solidFill>
                <a:schemeClr val="bg1"/>
              </a:solidFill>
            </a:endParaRPr>
          </a:p>
          <a:p>
            <a:r>
              <a:rPr lang="en-US" dirty="0">
                <a:solidFill>
                  <a:schemeClr val="bg1"/>
                </a:solidFill>
              </a:rPr>
              <a:t>AISYAH AUDIRA ILMI			</a:t>
            </a:r>
            <a:r>
              <a:rPr lang="en-US" dirty="0" smtClean="0">
                <a:solidFill>
                  <a:schemeClr val="bg1"/>
                </a:solidFill>
              </a:rPr>
              <a:t>		071911633017</a:t>
            </a:r>
            <a:endParaRPr lang="en-US" dirty="0">
              <a:solidFill>
                <a:schemeClr val="bg1"/>
              </a:solidFill>
            </a:endParaRPr>
          </a:p>
          <a:p>
            <a:r>
              <a:rPr lang="en-US" dirty="0">
                <a:solidFill>
                  <a:schemeClr val="bg1"/>
                </a:solidFill>
              </a:rPr>
              <a:t>SHAFIRA ISNAINI RIZQI NOVIANTI	</a:t>
            </a:r>
            <a:r>
              <a:rPr lang="en-US" dirty="0" smtClean="0">
                <a:solidFill>
                  <a:schemeClr val="bg1"/>
                </a:solidFill>
              </a:rPr>
              <a:t>		071911633046</a:t>
            </a:r>
            <a:endParaRPr lang="en-US" dirty="0">
              <a:solidFill>
                <a:schemeClr val="bg1"/>
              </a:solidFill>
            </a:endParaRPr>
          </a:p>
          <a:p>
            <a:r>
              <a:rPr lang="en-US" dirty="0">
                <a:solidFill>
                  <a:schemeClr val="bg1"/>
                </a:solidFill>
              </a:rPr>
              <a:t>SAFITA SEKAR PERTIWI			</a:t>
            </a:r>
            <a:r>
              <a:rPr lang="en-US" dirty="0" smtClean="0">
                <a:solidFill>
                  <a:schemeClr val="bg1"/>
                </a:solidFill>
              </a:rPr>
              <a:t>		071911633074</a:t>
            </a:r>
            <a:endParaRPr lang="en-US" dirty="0">
              <a:solidFill>
                <a:schemeClr val="bg1"/>
              </a:solidFill>
            </a:endParaRPr>
          </a:p>
        </p:txBody>
      </p:sp>
    </p:spTree>
    <p:extLst>
      <p:ext uri="{BB962C8B-B14F-4D97-AF65-F5344CB8AC3E}">
        <p14:creationId xmlns:p14="http://schemas.microsoft.com/office/powerpoint/2010/main" val="19161782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pl-PL" dirty="0">
                <a:cs typeface="Times New Roman" panose="02020603050405020304" pitchFamily="18" charset="0"/>
              </a:rPr>
              <a:t>Wali Kota Bandung Oded M Danial</a:t>
            </a:r>
            <a:endParaRPr lang="en-US" dirty="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a:t> </a:t>
            </a:r>
            <a:r>
              <a:rPr lang="en-US" dirty="0" err="1"/>
              <a:t>Wali</a:t>
            </a:r>
            <a:r>
              <a:rPr lang="en-US" dirty="0"/>
              <a:t> Kota Bandung </a:t>
            </a:r>
            <a:r>
              <a:rPr lang="en-US" dirty="0" err="1"/>
              <a:t>Oded</a:t>
            </a:r>
            <a:r>
              <a:rPr lang="en-US" dirty="0"/>
              <a:t> M </a:t>
            </a:r>
            <a:r>
              <a:rPr lang="en-US" dirty="0" err="1"/>
              <a:t>Danial</a:t>
            </a:r>
            <a:r>
              <a:rPr lang="en-US" dirty="0"/>
              <a:t> </a:t>
            </a:r>
            <a:r>
              <a:rPr lang="en-US" dirty="0" err="1"/>
              <a:t>ikut</a:t>
            </a:r>
            <a:r>
              <a:rPr lang="en-US" dirty="0"/>
              <a:t> </a:t>
            </a:r>
            <a:r>
              <a:rPr lang="en-US" dirty="0" err="1"/>
              <a:t>menanggapi</a:t>
            </a:r>
            <a:r>
              <a:rPr lang="en-US" dirty="0"/>
              <a:t> </a:t>
            </a:r>
            <a:r>
              <a:rPr lang="en-US" dirty="0" err="1"/>
              <a:t>terkait</a:t>
            </a:r>
            <a:r>
              <a:rPr lang="en-US" dirty="0"/>
              <a:t> </a:t>
            </a:r>
            <a:r>
              <a:rPr lang="en-US" dirty="0" err="1"/>
              <a:t>kemunculan</a:t>
            </a:r>
            <a:r>
              <a:rPr lang="en-US" dirty="0"/>
              <a:t> </a:t>
            </a:r>
            <a:r>
              <a:rPr lang="en-US" dirty="0" err="1" smtClean="0"/>
              <a:t>Sunda</a:t>
            </a:r>
            <a:r>
              <a:rPr lang="en-US" dirty="0" smtClean="0"/>
              <a:t> Empire .</a:t>
            </a:r>
            <a:r>
              <a:rPr lang="en-US" dirty="0" err="1" smtClean="0"/>
              <a:t>Oded</a:t>
            </a:r>
            <a:r>
              <a:rPr lang="en-US" dirty="0" smtClean="0"/>
              <a:t> </a:t>
            </a:r>
            <a:r>
              <a:rPr lang="en-US" dirty="0" err="1"/>
              <a:t>meminta</a:t>
            </a:r>
            <a:r>
              <a:rPr lang="en-US" dirty="0"/>
              <a:t> agar </a:t>
            </a:r>
            <a:r>
              <a:rPr lang="en-US" dirty="0" err="1"/>
              <a:t>kelompok-kelompok</a:t>
            </a:r>
            <a:r>
              <a:rPr lang="en-US" dirty="0"/>
              <a:t> </a:t>
            </a:r>
            <a:r>
              <a:rPr lang="en-US" dirty="0" err="1"/>
              <a:t>semacam</a:t>
            </a:r>
            <a:r>
              <a:rPr lang="en-US" dirty="0"/>
              <a:t> </a:t>
            </a:r>
            <a:r>
              <a:rPr lang="en-US" dirty="0" err="1"/>
              <a:t>itu</a:t>
            </a:r>
            <a:r>
              <a:rPr lang="en-US" dirty="0"/>
              <a:t> </a:t>
            </a:r>
            <a:r>
              <a:rPr lang="en-US" dirty="0" err="1"/>
              <a:t>tak</a:t>
            </a:r>
            <a:r>
              <a:rPr lang="en-US" dirty="0"/>
              <a:t> </a:t>
            </a:r>
            <a:r>
              <a:rPr lang="en-US" dirty="0" err="1"/>
              <a:t>membuat</a:t>
            </a:r>
            <a:r>
              <a:rPr lang="en-US" dirty="0"/>
              <a:t> </a:t>
            </a:r>
            <a:r>
              <a:rPr lang="en-US" dirty="0" err="1"/>
              <a:t>kegaduhan</a:t>
            </a:r>
            <a:r>
              <a:rPr lang="en-US" dirty="0"/>
              <a:t>.</a:t>
            </a:r>
            <a:r>
              <a:rPr lang="en-US" dirty="0" smtClean="0"/>
              <a:t/>
            </a:r>
            <a:br>
              <a:rPr lang="en-US" dirty="0" smtClean="0"/>
            </a:br>
            <a:r>
              <a:rPr lang="en-US" dirty="0" smtClean="0"/>
              <a:t>"</a:t>
            </a:r>
            <a:r>
              <a:rPr lang="en-US" dirty="0" err="1"/>
              <a:t>Kalau</a:t>
            </a:r>
            <a:r>
              <a:rPr lang="en-US" dirty="0"/>
              <a:t> </a:t>
            </a:r>
            <a:r>
              <a:rPr lang="en-US" dirty="0" err="1"/>
              <a:t>ada</a:t>
            </a:r>
            <a:r>
              <a:rPr lang="en-US" dirty="0"/>
              <a:t> </a:t>
            </a:r>
            <a:r>
              <a:rPr lang="en-US" dirty="0" err="1"/>
              <a:t>dinamika</a:t>
            </a:r>
            <a:r>
              <a:rPr lang="en-US" dirty="0"/>
              <a:t> </a:t>
            </a:r>
            <a:r>
              <a:rPr lang="en-US" dirty="0" err="1"/>
              <a:t>sosial</a:t>
            </a:r>
            <a:r>
              <a:rPr lang="en-US" dirty="0"/>
              <a:t> </a:t>
            </a:r>
            <a:r>
              <a:rPr lang="en-US" dirty="0" err="1"/>
              <a:t>budaya</a:t>
            </a:r>
            <a:r>
              <a:rPr lang="en-US" dirty="0"/>
              <a:t> </a:t>
            </a:r>
            <a:r>
              <a:rPr lang="en-US" dirty="0" err="1"/>
              <a:t>seperti</a:t>
            </a:r>
            <a:r>
              <a:rPr lang="en-US" dirty="0"/>
              <a:t> </a:t>
            </a:r>
            <a:r>
              <a:rPr lang="en-US" dirty="0" err="1"/>
              <a:t>itu</a:t>
            </a:r>
            <a:r>
              <a:rPr lang="en-US" dirty="0"/>
              <a:t>, </a:t>
            </a:r>
            <a:r>
              <a:rPr lang="en-US" dirty="0" err="1"/>
              <a:t>bagi</a:t>
            </a:r>
            <a:r>
              <a:rPr lang="en-US" dirty="0"/>
              <a:t> </a:t>
            </a:r>
            <a:r>
              <a:rPr lang="en-US" dirty="0" err="1"/>
              <a:t>saya</a:t>
            </a:r>
            <a:r>
              <a:rPr lang="en-US" dirty="0"/>
              <a:t> </a:t>
            </a:r>
            <a:r>
              <a:rPr lang="en-US" dirty="0" err="1"/>
              <a:t>sebagai</a:t>
            </a:r>
            <a:r>
              <a:rPr lang="en-US" dirty="0"/>
              <a:t> </a:t>
            </a:r>
            <a:r>
              <a:rPr lang="en-US" dirty="0" err="1"/>
              <a:t>kepala</a:t>
            </a:r>
            <a:r>
              <a:rPr lang="en-US" dirty="0"/>
              <a:t> </a:t>
            </a:r>
            <a:r>
              <a:rPr lang="en-US" dirty="0" err="1"/>
              <a:t>daerah</a:t>
            </a:r>
            <a:r>
              <a:rPr lang="en-US" dirty="0"/>
              <a:t> yang </a:t>
            </a:r>
            <a:r>
              <a:rPr lang="en-US" dirty="0" err="1"/>
              <a:t>terpenting</a:t>
            </a:r>
            <a:r>
              <a:rPr lang="en-US" dirty="0"/>
              <a:t> </a:t>
            </a:r>
            <a:r>
              <a:rPr lang="en-US" dirty="0" err="1"/>
              <a:t>siapapun</a:t>
            </a:r>
            <a:r>
              <a:rPr lang="en-US" dirty="0"/>
              <a:t>, </a:t>
            </a:r>
            <a:r>
              <a:rPr lang="en-US" dirty="0" err="1"/>
              <a:t>saya</a:t>
            </a:r>
            <a:r>
              <a:rPr lang="en-US" dirty="0"/>
              <a:t> </a:t>
            </a:r>
            <a:r>
              <a:rPr lang="en-US" dirty="0" err="1"/>
              <a:t>berharap</a:t>
            </a:r>
            <a:r>
              <a:rPr lang="en-US" dirty="0"/>
              <a:t> </a:t>
            </a:r>
            <a:r>
              <a:rPr lang="en-US" dirty="0" err="1"/>
              <a:t>jangan</a:t>
            </a:r>
            <a:r>
              <a:rPr lang="en-US" dirty="0"/>
              <a:t> </a:t>
            </a:r>
            <a:r>
              <a:rPr lang="en-US" dirty="0" err="1"/>
              <a:t>membuat</a:t>
            </a:r>
            <a:r>
              <a:rPr lang="en-US" dirty="0"/>
              <a:t> </a:t>
            </a:r>
            <a:r>
              <a:rPr lang="en-US" dirty="0" err="1"/>
              <a:t>kegaduhan</a:t>
            </a:r>
            <a:r>
              <a:rPr lang="en-US" dirty="0"/>
              <a:t>," </a:t>
            </a:r>
            <a:r>
              <a:rPr lang="en-US" dirty="0" err="1"/>
              <a:t>ucap</a:t>
            </a:r>
            <a:r>
              <a:rPr lang="en-US" dirty="0"/>
              <a:t> </a:t>
            </a:r>
            <a:r>
              <a:rPr lang="en-US" dirty="0" err="1"/>
              <a:t>Oded</a:t>
            </a:r>
            <a:r>
              <a:rPr lang="en-US" dirty="0"/>
              <a:t> </a:t>
            </a:r>
            <a:r>
              <a:rPr lang="en-US" dirty="0" err="1"/>
              <a:t>saat</a:t>
            </a:r>
            <a:r>
              <a:rPr lang="en-US" dirty="0"/>
              <a:t> </a:t>
            </a:r>
            <a:r>
              <a:rPr lang="en-US" dirty="0" err="1"/>
              <a:t>ditemui</a:t>
            </a:r>
            <a:r>
              <a:rPr lang="en-US" dirty="0"/>
              <a:t> di </a:t>
            </a:r>
            <a:r>
              <a:rPr lang="en-US" dirty="0" err="1"/>
              <a:t>Mapolrestabes</a:t>
            </a:r>
            <a:r>
              <a:rPr lang="en-US" dirty="0"/>
              <a:t> Bandung, </a:t>
            </a:r>
            <a:r>
              <a:rPr lang="en-US" dirty="0" err="1"/>
              <a:t>Jalan</a:t>
            </a:r>
            <a:r>
              <a:rPr lang="en-US" dirty="0"/>
              <a:t> </a:t>
            </a:r>
            <a:r>
              <a:rPr lang="en-US" dirty="0" err="1"/>
              <a:t>Jawa</a:t>
            </a:r>
            <a:r>
              <a:rPr lang="en-US" dirty="0"/>
              <a:t>, Kota </a:t>
            </a:r>
            <a:r>
              <a:rPr lang="en-US" dirty="0" smtClean="0"/>
              <a:t>Bandung</a:t>
            </a:r>
          </a:p>
          <a:p>
            <a:r>
              <a:rPr lang="en-US" dirty="0" err="1" smtClean="0"/>
              <a:t>Oded</a:t>
            </a:r>
            <a:r>
              <a:rPr lang="en-US" dirty="0" smtClean="0"/>
              <a:t> </a:t>
            </a:r>
            <a:r>
              <a:rPr lang="en-US" dirty="0" err="1"/>
              <a:t>mengajak</a:t>
            </a:r>
            <a:r>
              <a:rPr lang="en-US" dirty="0"/>
              <a:t> </a:t>
            </a:r>
            <a:r>
              <a:rPr lang="en-US" dirty="0" err="1"/>
              <a:t>semua</a:t>
            </a:r>
            <a:r>
              <a:rPr lang="en-US" dirty="0"/>
              <a:t> </a:t>
            </a:r>
            <a:r>
              <a:rPr lang="en-US" dirty="0" err="1"/>
              <a:t>masyarakat</a:t>
            </a:r>
            <a:r>
              <a:rPr lang="en-US" dirty="0"/>
              <a:t> Bandung </a:t>
            </a:r>
            <a:r>
              <a:rPr lang="en-US" dirty="0" err="1"/>
              <a:t>untuk</a:t>
            </a:r>
            <a:r>
              <a:rPr lang="en-US" dirty="0"/>
              <a:t> </a:t>
            </a:r>
            <a:r>
              <a:rPr lang="en-US" dirty="0" err="1"/>
              <a:t>tetap</a:t>
            </a:r>
            <a:r>
              <a:rPr lang="en-US" dirty="0"/>
              <a:t> </a:t>
            </a:r>
            <a:r>
              <a:rPr lang="en-US" dirty="0" err="1"/>
              <a:t>menjaga</a:t>
            </a:r>
            <a:r>
              <a:rPr lang="en-US" dirty="0"/>
              <a:t> </a:t>
            </a:r>
            <a:r>
              <a:rPr lang="en-US" dirty="0" err="1"/>
              <a:t>kondusifitas</a:t>
            </a:r>
            <a:r>
              <a:rPr lang="en-US" dirty="0"/>
              <a:t>. </a:t>
            </a:r>
            <a:r>
              <a:rPr lang="en-US" dirty="0" err="1"/>
              <a:t>Pihaknya</a:t>
            </a:r>
            <a:r>
              <a:rPr lang="en-US" dirty="0"/>
              <a:t> </a:t>
            </a:r>
            <a:r>
              <a:rPr lang="en-US" dirty="0" err="1"/>
              <a:t>meminta</a:t>
            </a:r>
            <a:r>
              <a:rPr lang="en-US" dirty="0"/>
              <a:t> agar </a:t>
            </a:r>
            <a:r>
              <a:rPr lang="en-US" dirty="0" err="1"/>
              <a:t>semua</a:t>
            </a:r>
            <a:r>
              <a:rPr lang="en-US" dirty="0"/>
              <a:t> </a:t>
            </a:r>
            <a:r>
              <a:rPr lang="en-US" dirty="0" err="1"/>
              <a:t>masyarakat</a:t>
            </a:r>
            <a:r>
              <a:rPr lang="en-US" dirty="0"/>
              <a:t> </a:t>
            </a:r>
            <a:r>
              <a:rPr lang="en-US" dirty="0" err="1"/>
              <a:t>tak</a:t>
            </a:r>
            <a:r>
              <a:rPr lang="en-US" dirty="0"/>
              <a:t> </a:t>
            </a:r>
            <a:r>
              <a:rPr lang="en-US" dirty="0" err="1"/>
              <a:t>membuat</a:t>
            </a:r>
            <a:r>
              <a:rPr lang="en-US" dirty="0"/>
              <a:t> </a:t>
            </a:r>
            <a:r>
              <a:rPr lang="en-US" dirty="0" err="1"/>
              <a:t>hal-hal</a:t>
            </a:r>
            <a:r>
              <a:rPr lang="en-US" dirty="0"/>
              <a:t> yang </a:t>
            </a:r>
            <a:r>
              <a:rPr lang="en-US" dirty="0" err="1"/>
              <a:t>dapat</a:t>
            </a:r>
            <a:r>
              <a:rPr lang="en-US" dirty="0"/>
              <a:t> </a:t>
            </a:r>
            <a:r>
              <a:rPr lang="en-US" dirty="0" err="1"/>
              <a:t>mengganggu</a:t>
            </a:r>
            <a:r>
              <a:rPr lang="en-US" dirty="0"/>
              <a:t> </a:t>
            </a:r>
            <a:r>
              <a:rPr lang="en-US" dirty="0" err="1"/>
              <a:t>kondusifitas</a:t>
            </a:r>
            <a:r>
              <a:rPr lang="en-US" dirty="0"/>
              <a:t>.</a:t>
            </a:r>
          </a:p>
        </p:txBody>
      </p:sp>
    </p:spTree>
    <p:extLst>
      <p:ext uri="{BB962C8B-B14F-4D97-AF65-F5344CB8AC3E}">
        <p14:creationId xmlns:p14="http://schemas.microsoft.com/office/powerpoint/2010/main" val="359558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err="1" smtClean="0">
                <a:cs typeface="Times New Roman" panose="02020603050405020304" pitchFamily="18" charset="0"/>
              </a:rPr>
              <a:t>Mantan</a:t>
            </a:r>
            <a:r>
              <a:rPr lang="en-US" dirty="0" smtClean="0">
                <a:cs typeface="Times New Roman" panose="02020603050405020304" pitchFamily="18" charset="0"/>
              </a:rPr>
              <a:t> </a:t>
            </a:r>
            <a:r>
              <a:rPr lang="en-US" dirty="0" err="1">
                <a:cs typeface="Times New Roman" panose="02020603050405020304" pitchFamily="18" charset="0"/>
              </a:rPr>
              <a:t>Kapolda</a:t>
            </a:r>
            <a:r>
              <a:rPr lang="en-US" dirty="0">
                <a:cs typeface="Times New Roman" panose="02020603050405020304" pitchFamily="18" charset="0"/>
              </a:rPr>
              <a:t> </a:t>
            </a:r>
            <a:r>
              <a:rPr lang="en-US" dirty="0" err="1">
                <a:cs typeface="Times New Roman" panose="02020603050405020304" pitchFamily="18" charset="0"/>
              </a:rPr>
              <a:t>Jawa</a:t>
            </a:r>
            <a:r>
              <a:rPr lang="en-US" dirty="0">
                <a:cs typeface="Times New Roman" panose="02020603050405020304" pitchFamily="18" charset="0"/>
              </a:rPr>
              <a:t> Barat </a:t>
            </a:r>
            <a:r>
              <a:rPr lang="en-US" dirty="0" err="1">
                <a:cs typeface="Times New Roman" panose="02020603050405020304" pitchFamily="18" charset="0"/>
              </a:rPr>
              <a:t>Inspektur</a:t>
            </a:r>
            <a:r>
              <a:rPr lang="en-US" dirty="0">
                <a:cs typeface="Times New Roman" panose="02020603050405020304" pitchFamily="18" charset="0"/>
              </a:rPr>
              <a:t> </a:t>
            </a:r>
            <a:r>
              <a:rPr lang="en-US" dirty="0" err="1">
                <a:cs typeface="Times New Roman" panose="02020603050405020304" pitchFamily="18" charset="0"/>
              </a:rPr>
              <a:t>Jenderal</a:t>
            </a:r>
            <a:r>
              <a:rPr lang="en-US" dirty="0">
                <a:cs typeface="Times New Roman" panose="02020603050405020304" pitchFamily="18" charset="0"/>
              </a:rPr>
              <a:t> </a:t>
            </a:r>
            <a:r>
              <a:rPr lang="en-US" dirty="0" err="1">
                <a:cs typeface="Times New Roman" panose="02020603050405020304" pitchFamily="18" charset="0"/>
              </a:rPr>
              <a:t>Polisi</a:t>
            </a:r>
            <a:r>
              <a:rPr lang="en-US" dirty="0">
                <a:cs typeface="Times New Roman" panose="02020603050405020304" pitchFamily="18" charset="0"/>
              </a:rPr>
              <a:t> </a:t>
            </a:r>
            <a:r>
              <a:rPr lang="en-US" dirty="0" err="1">
                <a:cs typeface="Times New Roman" panose="02020603050405020304" pitchFamily="18" charset="0"/>
              </a:rPr>
              <a:t>Purnawirawan</a:t>
            </a:r>
            <a:r>
              <a:rPr lang="en-US" dirty="0">
                <a:cs typeface="Times New Roman" panose="02020603050405020304" pitchFamily="18" charset="0"/>
              </a:rPr>
              <a:t> Anton </a:t>
            </a:r>
            <a:r>
              <a:rPr lang="en-US" dirty="0" err="1">
                <a:cs typeface="Times New Roman" panose="02020603050405020304" pitchFamily="18" charset="0"/>
              </a:rPr>
              <a:t>Charliyan</a:t>
            </a:r>
            <a:endParaRPr lang="en-US" dirty="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err="1"/>
              <a:t>Menurutnya</a:t>
            </a:r>
            <a:r>
              <a:rPr lang="en-US" dirty="0"/>
              <a:t>, </a:t>
            </a:r>
            <a:r>
              <a:rPr lang="en-US" dirty="0" err="1"/>
              <a:t>kegiatan</a:t>
            </a:r>
            <a:r>
              <a:rPr lang="en-US" dirty="0"/>
              <a:t> </a:t>
            </a:r>
            <a:r>
              <a:rPr lang="en-US" dirty="0" err="1" smtClean="0"/>
              <a:t>Sunda</a:t>
            </a:r>
            <a:r>
              <a:rPr lang="en-US" dirty="0" smtClean="0"/>
              <a:t> Empire</a:t>
            </a:r>
            <a:r>
              <a:rPr lang="en-US" dirty="0"/>
              <a:t> </a:t>
            </a:r>
            <a:r>
              <a:rPr lang="en-US" dirty="0" err="1"/>
              <a:t>muncul</a:t>
            </a:r>
            <a:r>
              <a:rPr lang="en-US" dirty="0"/>
              <a:t> </a:t>
            </a:r>
            <a:r>
              <a:rPr lang="en-US" dirty="0" err="1"/>
              <a:t>untuk</a:t>
            </a:r>
            <a:r>
              <a:rPr lang="en-US" dirty="0"/>
              <a:t> </a:t>
            </a:r>
            <a:r>
              <a:rPr lang="en-US" dirty="0" err="1"/>
              <a:t>menggoyahkan</a:t>
            </a:r>
            <a:r>
              <a:rPr lang="en-US" dirty="0"/>
              <a:t> </a:t>
            </a:r>
            <a:r>
              <a:rPr lang="en-US" dirty="0" err="1"/>
              <a:t>kesatuan</a:t>
            </a:r>
            <a:r>
              <a:rPr lang="en-US" dirty="0"/>
              <a:t> </a:t>
            </a:r>
            <a:r>
              <a:rPr lang="en-US" dirty="0" err="1"/>
              <a:t>danan</a:t>
            </a:r>
            <a:r>
              <a:rPr lang="en-US" dirty="0"/>
              <a:t> </a:t>
            </a:r>
            <a:r>
              <a:rPr lang="en-US" dirty="0" err="1"/>
              <a:t>persatuan</a:t>
            </a:r>
            <a:r>
              <a:rPr lang="en-US" dirty="0"/>
              <a:t> </a:t>
            </a:r>
            <a:r>
              <a:rPr lang="en-US" dirty="0" err="1"/>
              <a:t>bangsa</a:t>
            </a:r>
            <a:r>
              <a:rPr lang="en-US" dirty="0"/>
              <a:t> Indonesia.</a:t>
            </a:r>
            <a:r>
              <a:rPr lang="en-US" dirty="0" smtClean="0"/>
              <a:t/>
            </a:r>
            <a:br>
              <a:rPr lang="en-US" dirty="0" smtClean="0"/>
            </a:br>
            <a:r>
              <a:rPr lang="en-US" dirty="0" smtClean="0"/>
              <a:t>Anton </a:t>
            </a:r>
            <a:r>
              <a:rPr lang="en-US" dirty="0" err="1"/>
              <a:t>juga</a:t>
            </a:r>
            <a:r>
              <a:rPr lang="en-US" dirty="0"/>
              <a:t> </a:t>
            </a:r>
            <a:r>
              <a:rPr lang="en-US" dirty="0" err="1"/>
              <a:t>menyebut</a:t>
            </a:r>
            <a:r>
              <a:rPr lang="en-US" dirty="0"/>
              <a:t> </a:t>
            </a:r>
            <a:r>
              <a:rPr lang="en-US" dirty="0" err="1"/>
              <a:t>fenomena</a:t>
            </a:r>
            <a:r>
              <a:rPr lang="en-US" dirty="0"/>
              <a:t> </a:t>
            </a:r>
            <a:r>
              <a:rPr lang="en-US" dirty="0" err="1"/>
              <a:t>tersebut</a:t>
            </a:r>
            <a:r>
              <a:rPr lang="en-US" dirty="0"/>
              <a:t> </a:t>
            </a:r>
            <a:r>
              <a:rPr lang="en-US" dirty="0" err="1"/>
              <a:t>aneh</a:t>
            </a:r>
            <a:r>
              <a:rPr lang="en-US" dirty="0"/>
              <a:t> </a:t>
            </a:r>
            <a:r>
              <a:rPr lang="en-US" dirty="0" err="1"/>
              <a:t>karena</a:t>
            </a:r>
            <a:r>
              <a:rPr lang="en-US" dirty="0"/>
              <a:t> </a:t>
            </a:r>
            <a:r>
              <a:rPr lang="en-US" dirty="0" err="1"/>
              <a:t>simbol</a:t>
            </a:r>
            <a:r>
              <a:rPr lang="en-US" dirty="0"/>
              <a:t> yang </a:t>
            </a:r>
            <a:r>
              <a:rPr lang="en-US" dirty="0" err="1"/>
              <a:t>dimunculkan</a:t>
            </a:r>
            <a:r>
              <a:rPr lang="en-US" dirty="0"/>
              <a:t> </a:t>
            </a:r>
            <a:r>
              <a:rPr lang="en-US" dirty="0" err="1"/>
              <a:t>oleh</a:t>
            </a:r>
            <a:r>
              <a:rPr lang="en-US" dirty="0"/>
              <a:t> </a:t>
            </a:r>
            <a:r>
              <a:rPr lang="en-US" dirty="0" err="1"/>
              <a:t>kelompok</a:t>
            </a:r>
            <a:r>
              <a:rPr lang="en-US" dirty="0"/>
              <a:t> </a:t>
            </a:r>
            <a:r>
              <a:rPr lang="en-US" dirty="0" err="1"/>
              <a:t>tersebut</a:t>
            </a:r>
            <a:r>
              <a:rPr lang="en-US" dirty="0"/>
              <a:t> </a:t>
            </a:r>
            <a:r>
              <a:rPr lang="en-US" dirty="0" err="1"/>
              <a:t>tak</a:t>
            </a:r>
            <a:r>
              <a:rPr lang="en-US" dirty="0"/>
              <a:t> </a:t>
            </a:r>
            <a:r>
              <a:rPr lang="en-US" dirty="0" err="1"/>
              <a:t>ada</a:t>
            </a:r>
            <a:r>
              <a:rPr lang="en-US" dirty="0"/>
              <a:t> </a:t>
            </a:r>
            <a:r>
              <a:rPr lang="en-US" dirty="0" err="1"/>
              <a:t>kaitannya</a:t>
            </a:r>
            <a:r>
              <a:rPr lang="en-US" dirty="0"/>
              <a:t> </a:t>
            </a:r>
            <a:r>
              <a:rPr lang="en-US" dirty="0" err="1"/>
              <a:t>dengan</a:t>
            </a:r>
            <a:r>
              <a:rPr lang="en-US" dirty="0"/>
              <a:t> </a:t>
            </a:r>
            <a:r>
              <a:rPr lang="en-US" dirty="0" err="1"/>
              <a:t>sejarah</a:t>
            </a:r>
            <a:r>
              <a:rPr lang="en-US" dirty="0"/>
              <a:t> </a:t>
            </a:r>
            <a:r>
              <a:rPr lang="en-US" dirty="0" err="1"/>
              <a:t>Sunda</a:t>
            </a:r>
            <a:r>
              <a:rPr lang="en-US" dirty="0" smtClean="0"/>
              <a:t>.</a:t>
            </a:r>
          </a:p>
          <a:p>
            <a:r>
              <a:rPr lang="en-US" dirty="0"/>
              <a:t>Anton </a:t>
            </a:r>
            <a:r>
              <a:rPr lang="en-US" dirty="0" err="1"/>
              <a:t>menilai</a:t>
            </a:r>
            <a:r>
              <a:rPr lang="en-US" dirty="0"/>
              <a:t>, </a:t>
            </a:r>
            <a:r>
              <a:rPr lang="en-US" dirty="0" err="1"/>
              <a:t>munculnua</a:t>
            </a:r>
            <a:r>
              <a:rPr lang="en-US" dirty="0"/>
              <a:t> </a:t>
            </a:r>
            <a:r>
              <a:rPr lang="en-US" dirty="0" err="1"/>
              <a:t>isu-isu</a:t>
            </a:r>
            <a:r>
              <a:rPr lang="en-US" dirty="0"/>
              <a:t> </a:t>
            </a:r>
            <a:r>
              <a:rPr lang="en-US" dirty="0" err="1"/>
              <a:t>kerajaan</a:t>
            </a:r>
            <a:r>
              <a:rPr lang="en-US" dirty="0"/>
              <a:t> </a:t>
            </a:r>
            <a:r>
              <a:rPr lang="en-US" dirty="0" err="1"/>
              <a:t>dan</a:t>
            </a:r>
            <a:r>
              <a:rPr lang="en-US" dirty="0"/>
              <a:t> </a:t>
            </a:r>
            <a:r>
              <a:rPr lang="en-US" dirty="0" err="1"/>
              <a:t>Sunda</a:t>
            </a:r>
            <a:r>
              <a:rPr lang="en-US" dirty="0"/>
              <a:t> Empire </a:t>
            </a:r>
            <a:r>
              <a:rPr lang="en-US" dirty="0" err="1"/>
              <a:t>seperti</a:t>
            </a:r>
            <a:r>
              <a:rPr lang="en-US" dirty="0"/>
              <a:t> di </a:t>
            </a:r>
            <a:r>
              <a:rPr lang="en-US" dirty="0" err="1"/>
              <a:t>desain</a:t>
            </a:r>
            <a:r>
              <a:rPr lang="en-US" dirty="0"/>
              <a:t> </a:t>
            </a:r>
            <a:r>
              <a:rPr lang="en-US" dirty="0" err="1"/>
              <a:t>sedemikian</a:t>
            </a:r>
            <a:r>
              <a:rPr lang="en-US" dirty="0"/>
              <a:t> </a:t>
            </a:r>
            <a:r>
              <a:rPr lang="en-US" dirty="0" err="1"/>
              <a:t>rupa</a:t>
            </a:r>
            <a:r>
              <a:rPr lang="en-US" dirty="0"/>
              <a:t> </a:t>
            </a:r>
            <a:r>
              <a:rPr lang="en-US" dirty="0" err="1"/>
              <a:t>oleh</a:t>
            </a:r>
            <a:r>
              <a:rPr lang="en-US" dirty="0"/>
              <a:t> </a:t>
            </a:r>
            <a:r>
              <a:rPr lang="en-US" dirty="0" err="1"/>
              <a:t>kelompok</a:t>
            </a:r>
            <a:r>
              <a:rPr lang="en-US" dirty="0"/>
              <a:t> </a:t>
            </a:r>
            <a:r>
              <a:rPr lang="en-US" dirty="0" err="1" smtClean="0"/>
              <a:t>tertentu.Ia</a:t>
            </a:r>
            <a:r>
              <a:rPr lang="en-US" dirty="0" smtClean="0"/>
              <a:t> </a:t>
            </a:r>
            <a:r>
              <a:rPr lang="en-US" dirty="0" err="1" smtClean="0"/>
              <a:t>juga</a:t>
            </a:r>
            <a:r>
              <a:rPr lang="en-US" dirty="0" smtClean="0"/>
              <a:t> </a:t>
            </a:r>
            <a:r>
              <a:rPr lang="en-US" dirty="0" err="1" smtClean="0"/>
              <a:t>menyebut</a:t>
            </a:r>
            <a:r>
              <a:rPr lang="en-US" dirty="0" smtClean="0"/>
              <a:t> </a:t>
            </a:r>
            <a:r>
              <a:rPr lang="en-US" dirty="0" err="1" smtClean="0"/>
              <a:t>fenomena</a:t>
            </a:r>
            <a:r>
              <a:rPr lang="en-US" dirty="0" smtClean="0"/>
              <a:t> </a:t>
            </a:r>
            <a:r>
              <a:rPr lang="en-US" dirty="0" err="1"/>
              <a:t>tersebut</a:t>
            </a:r>
            <a:r>
              <a:rPr lang="en-US" dirty="0"/>
              <a:t> </a:t>
            </a:r>
            <a:r>
              <a:rPr lang="en-US" dirty="0" err="1"/>
              <a:t>aneh</a:t>
            </a:r>
            <a:r>
              <a:rPr lang="en-US" dirty="0"/>
              <a:t>. </a:t>
            </a:r>
            <a:r>
              <a:rPr lang="en-US" dirty="0" err="1"/>
              <a:t>Pasalnya</a:t>
            </a:r>
            <a:r>
              <a:rPr lang="en-US" dirty="0"/>
              <a:t>, </a:t>
            </a:r>
            <a:r>
              <a:rPr lang="en-US" dirty="0" err="1"/>
              <a:t>isu-isu</a:t>
            </a:r>
            <a:r>
              <a:rPr lang="en-US" dirty="0"/>
              <a:t> </a:t>
            </a:r>
            <a:r>
              <a:rPr lang="en-US" dirty="0" err="1"/>
              <a:t>tersebut</a:t>
            </a:r>
            <a:r>
              <a:rPr lang="en-US" dirty="0"/>
              <a:t> </a:t>
            </a:r>
            <a:r>
              <a:rPr lang="en-US" dirty="0" err="1"/>
              <a:t>muncul</a:t>
            </a:r>
            <a:r>
              <a:rPr lang="en-US" dirty="0"/>
              <a:t> </a:t>
            </a:r>
            <a:r>
              <a:rPr lang="en-US" dirty="0" err="1"/>
              <a:t>seusai</a:t>
            </a:r>
            <a:r>
              <a:rPr lang="en-US" dirty="0"/>
              <a:t> </a:t>
            </a:r>
            <a:r>
              <a:rPr lang="en-US" dirty="0" err="1"/>
              <a:t>isu-isu</a:t>
            </a:r>
            <a:r>
              <a:rPr lang="en-US" dirty="0"/>
              <a:t> </a:t>
            </a:r>
            <a:r>
              <a:rPr lang="en-US" dirty="0" err="1"/>
              <a:t>soal</a:t>
            </a:r>
            <a:r>
              <a:rPr lang="en-US" dirty="0"/>
              <a:t> </a:t>
            </a:r>
            <a:r>
              <a:rPr lang="en-US" dirty="0" smtClean="0"/>
              <a:t>agama </a:t>
            </a:r>
            <a:r>
              <a:rPr lang="en-US" dirty="0" err="1" smtClean="0"/>
              <a:t>mereda.Menurutnya</a:t>
            </a:r>
            <a:r>
              <a:rPr lang="en-US" dirty="0"/>
              <a:t>, </a:t>
            </a:r>
            <a:r>
              <a:rPr lang="en-US" dirty="0" err="1"/>
              <a:t>tujuan</a:t>
            </a:r>
            <a:r>
              <a:rPr lang="en-US" dirty="0"/>
              <a:t> </a:t>
            </a:r>
            <a:r>
              <a:rPr lang="en-US" dirty="0" err="1"/>
              <a:t>dari</a:t>
            </a:r>
            <a:r>
              <a:rPr lang="en-US" dirty="0"/>
              <a:t> </a:t>
            </a:r>
            <a:r>
              <a:rPr lang="en-US" dirty="0" err="1"/>
              <a:t>adanya</a:t>
            </a:r>
            <a:r>
              <a:rPr lang="en-US" dirty="0"/>
              <a:t> </a:t>
            </a:r>
            <a:r>
              <a:rPr lang="en-US" dirty="0" err="1"/>
              <a:t>kelompok</a:t>
            </a:r>
            <a:r>
              <a:rPr lang="en-US" dirty="0"/>
              <a:t> </a:t>
            </a:r>
            <a:r>
              <a:rPr lang="en-US" dirty="0" err="1"/>
              <a:t>tersebut</a:t>
            </a:r>
            <a:r>
              <a:rPr lang="en-US" dirty="0"/>
              <a:t> </a:t>
            </a:r>
            <a:r>
              <a:rPr lang="en-US" dirty="0" err="1"/>
              <a:t>karena</a:t>
            </a:r>
            <a:r>
              <a:rPr lang="en-US" dirty="0"/>
              <a:t> </a:t>
            </a:r>
            <a:r>
              <a:rPr lang="en-US" dirty="0" err="1"/>
              <a:t>ingin</a:t>
            </a:r>
            <a:r>
              <a:rPr lang="en-US" dirty="0"/>
              <a:t> </a:t>
            </a:r>
            <a:r>
              <a:rPr lang="en-US" dirty="0" err="1"/>
              <a:t>memecah</a:t>
            </a:r>
            <a:r>
              <a:rPr lang="en-US" dirty="0"/>
              <a:t> </a:t>
            </a:r>
            <a:r>
              <a:rPr lang="en-US" dirty="0" err="1"/>
              <a:t>belah</a:t>
            </a:r>
            <a:r>
              <a:rPr lang="en-US" dirty="0"/>
              <a:t> </a:t>
            </a:r>
            <a:r>
              <a:rPr lang="en-US" dirty="0" err="1" smtClean="0"/>
              <a:t>NKRI.Anton</a:t>
            </a:r>
            <a:r>
              <a:rPr lang="en-US" dirty="0" smtClean="0"/>
              <a:t> </a:t>
            </a:r>
            <a:r>
              <a:rPr lang="en-US" dirty="0" err="1"/>
              <a:t>juga</a:t>
            </a:r>
            <a:r>
              <a:rPr lang="en-US" dirty="0"/>
              <a:t> </a:t>
            </a:r>
            <a:r>
              <a:rPr lang="en-US" dirty="0" err="1"/>
              <a:t>menegaskan</a:t>
            </a:r>
            <a:r>
              <a:rPr lang="en-US" dirty="0"/>
              <a:t>, </a:t>
            </a:r>
            <a:r>
              <a:rPr lang="en-US" dirty="0" err="1"/>
              <a:t>jangan</a:t>
            </a:r>
            <a:r>
              <a:rPr lang="en-US" dirty="0"/>
              <a:t> </a:t>
            </a:r>
            <a:r>
              <a:rPr lang="en-US" dirty="0" err="1"/>
              <a:t>sampai</a:t>
            </a:r>
            <a:r>
              <a:rPr lang="en-US" dirty="0"/>
              <a:t> </a:t>
            </a:r>
            <a:r>
              <a:rPr lang="en-US" dirty="0" err="1"/>
              <a:t>ada</a:t>
            </a:r>
            <a:r>
              <a:rPr lang="en-US" dirty="0"/>
              <a:t> </a:t>
            </a:r>
            <a:r>
              <a:rPr lang="en-US" dirty="0" err="1"/>
              <a:t>negara</a:t>
            </a:r>
            <a:r>
              <a:rPr lang="en-US" dirty="0"/>
              <a:t> di </a:t>
            </a:r>
            <a:r>
              <a:rPr lang="en-US" dirty="0" err="1"/>
              <a:t>dalam</a:t>
            </a:r>
            <a:r>
              <a:rPr lang="en-US" dirty="0"/>
              <a:t> </a:t>
            </a:r>
            <a:r>
              <a:rPr lang="en-US" dirty="0" err="1" smtClean="0"/>
              <a:t>negara.Ia</a:t>
            </a:r>
            <a:r>
              <a:rPr lang="en-US" dirty="0" smtClean="0"/>
              <a:t> </a:t>
            </a:r>
            <a:r>
              <a:rPr lang="en-US" dirty="0" err="1"/>
              <a:t>meminta</a:t>
            </a:r>
            <a:r>
              <a:rPr lang="en-US" dirty="0"/>
              <a:t> agar </a:t>
            </a:r>
            <a:r>
              <a:rPr lang="en-US" dirty="0" err="1"/>
              <a:t>pemerintah</a:t>
            </a:r>
            <a:r>
              <a:rPr lang="en-US" dirty="0"/>
              <a:t> </a:t>
            </a:r>
            <a:r>
              <a:rPr lang="en-US" dirty="0" err="1"/>
              <a:t>segera</a:t>
            </a:r>
            <a:r>
              <a:rPr lang="en-US" dirty="0"/>
              <a:t> </a:t>
            </a:r>
            <a:r>
              <a:rPr lang="en-US" dirty="0" err="1"/>
              <a:t>mencari</a:t>
            </a:r>
            <a:r>
              <a:rPr lang="en-US" dirty="0"/>
              <a:t> </a:t>
            </a:r>
            <a:r>
              <a:rPr lang="en-US" dirty="0" err="1"/>
              <a:t>dalang</a:t>
            </a:r>
            <a:r>
              <a:rPr lang="en-US" dirty="0"/>
              <a:t> yang </a:t>
            </a:r>
            <a:r>
              <a:rPr lang="en-US" dirty="0" err="1"/>
              <a:t>membuat</a:t>
            </a:r>
            <a:r>
              <a:rPr lang="en-US" dirty="0"/>
              <a:t> </a:t>
            </a:r>
            <a:r>
              <a:rPr lang="en-US" dirty="0" err="1"/>
              <a:t>fenomena</a:t>
            </a:r>
            <a:r>
              <a:rPr lang="en-US" dirty="0"/>
              <a:t> </a:t>
            </a:r>
            <a:r>
              <a:rPr lang="en-US" dirty="0" err="1" smtClean="0"/>
              <a:t>tersebut.Anton</a:t>
            </a:r>
            <a:r>
              <a:rPr lang="en-US" dirty="0" smtClean="0"/>
              <a:t> </a:t>
            </a:r>
            <a:r>
              <a:rPr lang="en-US" dirty="0" err="1"/>
              <a:t>meminta</a:t>
            </a:r>
            <a:r>
              <a:rPr lang="en-US" dirty="0"/>
              <a:t> agar </a:t>
            </a:r>
            <a:r>
              <a:rPr lang="en-US" dirty="0" err="1"/>
              <a:t>masyarakat</a:t>
            </a:r>
            <a:r>
              <a:rPr lang="en-US" dirty="0"/>
              <a:t> </a:t>
            </a:r>
            <a:r>
              <a:rPr lang="en-US" dirty="0" err="1"/>
              <a:t>tidak</a:t>
            </a:r>
            <a:r>
              <a:rPr lang="en-US" dirty="0"/>
              <a:t> </a:t>
            </a:r>
            <a:r>
              <a:rPr lang="en-US" dirty="0" err="1"/>
              <a:t>terpengaruh</a:t>
            </a:r>
            <a:r>
              <a:rPr lang="en-US" dirty="0"/>
              <a:t> </a:t>
            </a:r>
            <a:r>
              <a:rPr lang="en-US" dirty="0" err="1"/>
              <a:t>isu</a:t>
            </a:r>
            <a:r>
              <a:rPr lang="en-US" dirty="0"/>
              <a:t> </a:t>
            </a:r>
            <a:r>
              <a:rPr lang="en-US" dirty="0" err="1"/>
              <a:t>munculnya</a:t>
            </a:r>
            <a:r>
              <a:rPr lang="en-US" dirty="0"/>
              <a:t> </a:t>
            </a:r>
            <a:r>
              <a:rPr lang="en-US" dirty="0" err="1"/>
              <a:t>kerajaan-kerajaan</a:t>
            </a:r>
            <a:r>
              <a:rPr lang="en-US" dirty="0"/>
              <a:t> yang </a:t>
            </a:r>
            <a:r>
              <a:rPr lang="en-US" dirty="0" err="1"/>
              <a:t>bermunculan</a:t>
            </a:r>
            <a:r>
              <a:rPr lang="en-US" dirty="0"/>
              <a:t> </a:t>
            </a:r>
            <a:r>
              <a:rPr lang="en-US" dirty="0" err="1"/>
              <a:t>akhir-akhir</a:t>
            </a:r>
            <a:r>
              <a:rPr lang="en-US" dirty="0"/>
              <a:t> </a:t>
            </a:r>
            <a:r>
              <a:rPr lang="en-US" dirty="0" err="1"/>
              <a:t>ini</a:t>
            </a:r>
            <a:endParaRPr lang="en-US" dirty="0"/>
          </a:p>
        </p:txBody>
      </p:sp>
    </p:spTree>
    <p:extLst>
      <p:ext uri="{BB962C8B-B14F-4D97-AF65-F5344CB8AC3E}">
        <p14:creationId xmlns:p14="http://schemas.microsoft.com/office/powerpoint/2010/main" val="29728746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id-ID" dirty="0" smtClean="0">
                <a:cs typeface="Times New Roman" panose="02020603050405020304" pitchFamily="18" charset="0"/>
              </a:rPr>
              <a:t>PENDAPAT MASYARAKAT </a:t>
            </a:r>
            <a:r>
              <a:rPr lang="id-ID" dirty="0" smtClean="0">
                <a:cs typeface="Times New Roman" panose="02020603050405020304" pitchFamily="18" charset="0"/>
              </a:rPr>
              <a:t>SEKITAR </a:t>
            </a:r>
            <a:r>
              <a:rPr lang="en-US" dirty="0" err="1" smtClean="0">
                <a:cs typeface="Times New Roman" panose="02020603050405020304" pitchFamily="18" charset="0"/>
              </a:rPr>
              <a:t>dan</a:t>
            </a:r>
            <a:r>
              <a:rPr lang="en-US" dirty="0" smtClean="0">
                <a:cs typeface="Times New Roman" panose="02020603050405020304" pitchFamily="18" charset="0"/>
              </a:rPr>
              <a:t> </a:t>
            </a:r>
            <a:r>
              <a:rPr lang="en-US" dirty="0" err="1" smtClean="0">
                <a:cs typeface="Times New Roman" panose="02020603050405020304" pitchFamily="18" charset="0"/>
              </a:rPr>
              <a:t>pengikut</a:t>
            </a:r>
            <a:r>
              <a:rPr lang="en-US" dirty="0" smtClean="0">
                <a:cs typeface="Times New Roman" panose="02020603050405020304" pitchFamily="18" charset="0"/>
              </a:rPr>
              <a:t> </a:t>
            </a:r>
            <a:r>
              <a:rPr lang="en-US" dirty="0" err="1" smtClean="0">
                <a:cs typeface="Times New Roman" panose="02020603050405020304" pitchFamily="18" charset="0"/>
              </a:rPr>
              <a:t>dari</a:t>
            </a:r>
            <a:r>
              <a:rPr lang="en-US" dirty="0" smtClean="0">
                <a:cs typeface="Times New Roman" panose="02020603050405020304" pitchFamily="18" charset="0"/>
              </a:rPr>
              <a:t> </a:t>
            </a:r>
            <a:r>
              <a:rPr lang="en-US" dirty="0" err="1" smtClean="0">
                <a:cs typeface="Times New Roman" panose="02020603050405020304" pitchFamily="18" charset="0"/>
              </a:rPr>
              <a:t>sunda</a:t>
            </a:r>
            <a:r>
              <a:rPr lang="en-US" dirty="0" smtClean="0">
                <a:cs typeface="Times New Roman" panose="02020603050405020304" pitchFamily="18" charset="0"/>
              </a:rPr>
              <a:t> empire </a:t>
            </a:r>
            <a:endParaRPr lang="en-US" dirty="0">
              <a:cs typeface="Times New Roman" panose="02020603050405020304" pitchFamily="18" charset="0"/>
            </a:endParaRPr>
          </a:p>
        </p:txBody>
      </p:sp>
      <p:sp>
        <p:nvSpPr>
          <p:cNvPr id="3" name="Content Placeholder 2"/>
          <p:cNvSpPr>
            <a:spLocks noGrp="1"/>
          </p:cNvSpPr>
          <p:nvPr>
            <p:ph idx="1"/>
          </p:nvPr>
        </p:nvSpPr>
        <p:spPr>
          <a:xfrm>
            <a:off x="581192" y="1902692"/>
            <a:ext cx="11029615" cy="4793672"/>
          </a:xfrm>
        </p:spPr>
        <p:txBody>
          <a:bodyPr/>
          <a:lstStyle/>
          <a:p>
            <a:pPr marL="0" indent="0">
              <a:buNone/>
            </a:pPr>
            <a:r>
              <a:rPr lang="en-US" b="1" dirty="0" err="1" smtClean="0"/>
              <a:t>Ketua</a:t>
            </a:r>
            <a:r>
              <a:rPr lang="en-US" b="1" dirty="0" smtClean="0"/>
              <a:t> BANG DEC </a:t>
            </a:r>
            <a:r>
              <a:rPr lang="en-US" b="1" dirty="0" err="1" smtClean="0"/>
              <a:t>Yudi</a:t>
            </a:r>
            <a:r>
              <a:rPr lang="en-US" b="1" dirty="0" smtClean="0"/>
              <a:t> </a:t>
            </a:r>
            <a:r>
              <a:rPr lang="en-US" b="1" dirty="0" err="1" smtClean="0"/>
              <a:t>Afandi</a:t>
            </a:r>
            <a:endParaRPr lang="en-US" b="1" dirty="0"/>
          </a:p>
          <a:p>
            <a:pPr>
              <a:buFont typeface="Wingdings" panose="05000000000000000000" pitchFamily="2" charset="2"/>
              <a:buChar char="§"/>
            </a:pPr>
            <a:r>
              <a:rPr lang="en-US" dirty="0" err="1"/>
              <a:t>O</a:t>
            </a:r>
            <a:r>
              <a:rPr lang="en-US" dirty="0" err="1" smtClean="0"/>
              <a:t>rganisasi</a:t>
            </a:r>
            <a:r>
              <a:rPr lang="en-US" dirty="0" smtClean="0"/>
              <a:t> yang </a:t>
            </a:r>
            <a:r>
              <a:rPr lang="en-US" dirty="0" err="1" smtClean="0"/>
              <a:t>dia</a:t>
            </a:r>
            <a:r>
              <a:rPr lang="en-US" dirty="0" smtClean="0"/>
              <a:t> </a:t>
            </a:r>
            <a:r>
              <a:rPr lang="en-US" dirty="0" err="1" smtClean="0"/>
              <a:t>pimpin</a:t>
            </a:r>
            <a:r>
              <a:rPr lang="en-US" dirty="0" smtClean="0"/>
              <a:t> </a:t>
            </a:r>
            <a:r>
              <a:rPr lang="en-US" dirty="0" err="1" smtClean="0"/>
              <a:t>mempunyai</a:t>
            </a:r>
            <a:r>
              <a:rPr lang="en-US" dirty="0" smtClean="0"/>
              <a:t> </a:t>
            </a:r>
            <a:r>
              <a:rPr lang="en-US" dirty="0" err="1" smtClean="0"/>
              <a:t>misi</a:t>
            </a:r>
            <a:r>
              <a:rPr lang="en-US" dirty="0" smtClean="0"/>
              <a:t> </a:t>
            </a:r>
            <a:r>
              <a:rPr lang="en-US" dirty="0" err="1" smtClean="0"/>
              <a:t>kemanusiaan</a:t>
            </a:r>
            <a:r>
              <a:rPr lang="en-US" dirty="0" smtClean="0"/>
              <a:t>. Salah </a:t>
            </a:r>
            <a:r>
              <a:rPr lang="en-US" dirty="0" err="1" smtClean="0"/>
              <a:t>satunya</a:t>
            </a:r>
            <a:r>
              <a:rPr lang="en-US" dirty="0" smtClean="0"/>
              <a:t> </a:t>
            </a:r>
            <a:r>
              <a:rPr lang="en-US" dirty="0" err="1" smtClean="0"/>
              <a:t>memberikan</a:t>
            </a:r>
            <a:r>
              <a:rPr lang="en-US" dirty="0" smtClean="0"/>
              <a:t> </a:t>
            </a:r>
            <a:r>
              <a:rPr lang="en-US" dirty="0" err="1" smtClean="0"/>
              <a:t>hak</a:t>
            </a:r>
            <a:r>
              <a:rPr lang="en-US" dirty="0" smtClean="0"/>
              <a:t> </a:t>
            </a:r>
            <a:r>
              <a:rPr lang="en-US" dirty="0" err="1" smtClean="0"/>
              <a:t>hidup</a:t>
            </a:r>
            <a:r>
              <a:rPr lang="en-US" dirty="0" smtClean="0"/>
              <a:t> </a:t>
            </a:r>
            <a:r>
              <a:rPr lang="en-US" dirty="0" err="1" smtClean="0"/>
              <a:t>kepada</a:t>
            </a:r>
            <a:r>
              <a:rPr lang="en-US" dirty="0" smtClean="0"/>
              <a:t> </a:t>
            </a:r>
            <a:r>
              <a:rPr lang="en-US" dirty="0" err="1" smtClean="0"/>
              <a:t>seluruh</a:t>
            </a:r>
            <a:r>
              <a:rPr lang="en-US" dirty="0" smtClean="0"/>
              <a:t> </a:t>
            </a:r>
            <a:r>
              <a:rPr lang="en-US" dirty="0" err="1" smtClean="0"/>
              <a:t>pengikutnya</a:t>
            </a:r>
            <a:r>
              <a:rPr lang="en-US" dirty="0" smtClean="0"/>
              <a:t>. Para </a:t>
            </a:r>
            <a:r>
              <a:rPr lang="en-US" dirty="0" err="1" smtClean="0"/>
              <a:t>anggota</a:t>
            </a:r>
            <a:r>
              <a:rPr lang="en-US" dirty="0" smtClean="0"/>
              <a:t>, kata </a:t>
            </a:r>
            <a:r>
              <a:rPr lang="en-US" dirty="0" err="1" smtClean="0"/>
              <a:t>dia</a:t>
            </a:r>
            <a:r>
              <a:rPr lang="en-US" dirty="0" smtClean="0"/>
              <a:t>, </a:t>
            </a:r>
            <a:r>
              <a:rPr lang="en-US" dirty="0" err="1" smtClean="0"/>
              <a:t>tidak</a:t>
            </a:r>
            <a:r>
              <a:rPr lang="en-US" dirty="0" smtClean="0"/>
              <a:t> </a:t>
            </a:r>
            <a:r>
              <a:rPr lang="en-US" dirty="0" err="1" smtClean="0"/>
              <a:t>dipungut</a:t>
            </a:r>
            <a:r>
              <a:rPr lang="en-US" dirty="0" smtClean="0"/>
              <a:t> </a:t>
            </a:r>
            <a:r>
              <a:rPr lang="en-US" dirty="0" err="1" smtClean="0"/>
              <a:t>biaya</a:t>
            </a:r>
            <a:r>
              <a:rPr lang="en-US" dirty="0" smtClean="0"/>
              <a:t>, </a:t>
            </a:r>
            <a:r>
              <a:rPr lang="en-US" dirty="0" err="1" smtClean="0"/>
              <a:t>tetapi</a:t>
            </a:r>
            <a:r>
              <a:rPr lang="en-US" dirty="0" smtClean="0"/>
              <a:t> </a:t>
            </a:r>
            <a:r>
              <a:rPr lang="en-US" dirty="0" err="1" smtClean="0"/>
              <a:t>memberikan</a:t>
            </a:r>
            <a:r>
              <a:rPr lang="en-US" dirty="0" smtClean="0"/>
              <a:t> </a:t>
            </a:r>
            <a:r>
              <a:rPr lang="en-US" dirty="0" err="1" smtClean="0"/>
              <a:t>uang</a:t>
            </a:r>
            <a:r>
              <a:rPr lang="en-US" dirty="0" smtClean="0"/>
              <a:t> </a:t>
            </a:r>
            <a:r>
              <a:rPr lang="en-US" dirty="0" err="1" smtClean="0"/>
              <a:t>dengan</a:t>
            </a:r>
            <a:r>
              <a:rPr lang="en-US" dirty="0" smtClean="0"/>
              <a:t> </a:t>
            </a:r>
            <a:r>
              <a:rPr lang="en-US" dirty="0" err="1" smtClean="0"/>
              <a:t>ikhlas</a:t>
            </a:r>
            <a:r>
              <a:rPr lang="en-US" dirty="0" smtClean="0"/>
              <a:t> </a:t>
            </a:r>
            <a:r>
              <a:rPr lang="en-US" dirty="0" err="1" smtClean="0"/>
              <a:t>untuk</a:t>
            </a:r>
            <a:r>
              <a:rPr lang="en-US" dirty="0" smtClean="0"/>
              <a:t> </a:t>
            </a:r>
            <a:r>
              <a:rPr lang="en-US" dirty="0" err="1" smtClean="0"/>
              <a:t>organisasinya</a:t>
            </a:r>
            <a:r>
              <a:rPr lang="en-US" dirty="0" smtClean="0"/>
              <a:t>. </a:t>
            </a:r>
            <a:r>
              <a:rPr lang="en-US" dirty="0" err="1" smtClean="0"/>
              <a:t>Pengikut</a:t>
            </a:r>
            <a:r>
              <a:rPr lang="en-US" dirty="0" smtClean="0"/>
              <a:t> BANG DEC di </a:t>
            </a:r>
            <a:r>
              <a:rPr lang="en-US" dirty="0" err="1" smtClean="0"/>
              <a:t>Kabupaten</a:t>
            </a:r>
            <a:r>
              <a:rPr lang="en-US" dirty="0" smtClean="0"/>
              <a:t> </a:t>
            </a:r>
            <a:r>
              <a:rPr lang="en-US" dirty="0" err="1" smtClean="0"/>
              <a:t>Subang</a:t>
            </a:r>
            <a:r>
              <a:rPr lang="en-US" dirty="0" smtClean="0"/>
              <a:t> yang </a:t>
            </a:r>
            <a:r>
              <a:rPr lang="en-US" dirty="0" err="1" smtClean="0"/>
              <a:t>teregistrasi</a:t>
            </a:r>
            <a:r>
              <a:rPr lang="en-US" dirty="0" smtClean="0"/>
              <a:t> </a:t>
            </a:r>
            <a:r>
              <a:rPr lang="en-US" dirty="0" err="1" smtClean="0"/>
              <a:t>sebanyak</a:t>
            </a:r>
            <a:r>
              <a:rPr lang="en-US" dirty="0" smtClean="0"/>
              <a:t> hamper 10 </a:t>
            </a:r>
            <a:r>
              <a:rPr lang="en-US" dirty="0" err="1" smtClean="0"/>
              <a:t>ribu</a:t>
            </a:r>
            <a:r>
              <a:rPr lang="en-US" dirty="0" smtClean="0"/>
              <a:t> orang, yang </a:t>
            </a:r>
            <a:r>
              <a:rPr lang="en-US" dirty="0" err="1" smtClean="0"/>
              <a:t>tersebar</a:t>
            </a:r>
            <a:r>
              <a:rPr lang="en-US" dirty="0" smtClean="0"/>
              <a:t> di 22 </a:t>
            </a:r>
            <a:r>
              <a:rPr lang="en-US" dirty="0" err="1" smtClean="0"/>
              <a:t>kecamatan</a:t>
            </a:r>
            <a:r>
              <a:rPr lang="en-US" dirty="0" smtClean="0"/>
              <a:t> yang </a:t>
            </a:r>
            <a:r>
              <a:rPr lang="en-US" dirty="0" err="1" smtClean="0"/>
              <a:t>ada</a:t>
            </a:r>
            <a:r>
              <a:rPr lang="en-US" dirty="0" smtClean="0"/>
              <a:t> di </a:t>
            </a:r>
            <a:r>
              <a:rPr lang="en-US" dirty="0" err="1" smtClean="0"/>
              <a:t>Kabupaten</a:t>
            </a:r>
            <a:r>
              <a:rPr lang="en-US" dirty="0" smtClean="0"/>
              <a:t> </a:t>
            </a:r>
            <a:r>
              <a:rPr lang="en-US" dirty="0" err="1" smtClean="0"/>
              <a:t>Subang</a:t>
            </a:r>
            <a:r>
              <a:rPr lang="en-US" dirty="0" smtClean="0"/>
              <a:t>.</a:t>
            </a:r>
          </a:p>
          <a:p>
            <a:pPr>
              <a:buFont typeface="Wingdings" panose="05000000000000000000" pitchFamily="2" charset="2"/>
              <a:buChar char="§"/>
            </a:pPr>
            <a:r>
              <a:rPr lang="en-US" dirty="0" err="1" smtClean="0"/>
              <a:t>Ia</a:t>
            </a:r>
            <a:r>
              <a:rPr lang="en-US" dirty="0" smtClean="0"/>
              <a:t> </a:t>
            </a:r>
            <a:r>
              <a:rPr lang="en-US" dirty="0" err="1" smtClean="0"/>
              <a:t>menegaskan</a:t>
            </a:r>
            <a:r>
              <a:rPr lang="en-US" dirty="0" smtClean="0"/>
              <a:t> </a:t>
            </a:r>
            <a:r>
              <a:rPr lang="en-US" dirty="0" err="1" smtClean="0"/>
              <a:t>untuk</a:t>
            </a:r>
            <a:r>
              <a:rPr lang="en-US" dirty="0" smtClean="0"/>
              <a:t> </a:t>
            </a:r>
            <a:r>
              <a:rPr lang="en-US" dirty="0" err="1" smtClean="0"/>
              <a:t>mundur</a:t>
            </a:r>
            <a:r>
              <a:rPr lang="en-US" dirty="0"/>
              <a:t> </a:t>
            </a:r>
            <a:r>
              <a:rPr lang="en-US" dirty="0" err="1" smtClean="0"/>
              <a:t>dari</a:t>
            </a:r>
            <a:r>
              <a:rPr lang="en-US" dirty="0" smtClean="0"/>
              <a:t> </a:t>
            </a:r>
            <a:r>
              <a:rPr lang="en-US" dirty="0" err="1" smtClean="0"/>
              <a:t>organisasi</a:t>
            </a:r>
            <a:r>
              <a:rPr lang="en-US" dirty="0" smtClean="0"/>
              <a:t> </a:t>
            </a:r>
            <a:r>
              <a:rPr lang="en-US" dirty="0" err="1" smtClean="0"/>
              <a:t>tersebut</a:t>
            </a:r>
            <a:r>
              <a:rPr lang="en-US" dirty="0" smtClean="0"/>
              <a:t> </a:t>
            </a:r>
            <a:r>
              <a:rPr lang="en-US" dirty="0" err="1" smtClean="0"/>
              <a:t>karena</a:t>
            </a:r>
            <a:r>
              <a:rPr lang="en-US" dirty="0" smtClean="0"/>
              <a:t> </a:t>
            </a:r>
            <a:r>
              <a:rPr lang="en-US" dirty="0" err="1" smtClean="0"/>
              <a:t>kesadarannya</a:t>
            </a:r>
            <a:r>
              <a:rPr lang="en-US" dirty="0" smtClean="0"/>
              <a:t> </a:t>
            </a:r>
            <a:r>
              <a:rPr lang="en-US" dirty="0" err="1" smtClean="0"/>
              <a:t>sendiri</a:t>
            </a:r>
            <a:r>
              <a:rPr lang="en-US" dirty="0" smtClean="0"/>
              <a:t> </a:t>
            </a:r>
            <a:r>
              <a:rPr lang="en-US" dirty="0" err="1" smtClean="0"/>
              <a:t>bahwa</a:t>
            </a:r>
            <a:r>
              <a:rPr lang="en-US" dirty="0" smtClean="0"/>
              <a:t> </a:t>
            </a:r>
            <a:r>
              <a:rPr lang="en-US" dirty="0" err="1" smtClean="0"/>
              <a:t>organisasinya</a:t>
            </a:r>
            <a:r>
              <a:rPr lang="en-US" dirty="0" smtClean="0"/>
              <a:t> </a:t>
            </a:r>
            <a:r>
              <a:rPr lang="en-US" dirty="0" err="1" smtClean="0"/>
              <a:t>tersebut</a:t>
            </a:r>
            <a:r>
              <a:rPr lang="en-US" dirty="0" smtClean="0"/>
              <a:t> </a:t>
            </a:r>
            <a:r>
              <a:rPr lang="en-US" dirty="0" err="1" smtClean="0"/>
              <a:t>telah</a:t>
            </a:r>
            <a:r>
              <a:rPr lang="en-US" dirty="0" smtClean="0"/>
              <a:t> </a:t>
            </a:r>
            <a:r>
              <a:rPr lang="en-US" dirty="0" err="1" smtClean="0"/>
              <a:t>menyimpang</a:t>
            </a:r>
            <a:r>
              <a:rPr lang="en-US" dirty="0" smtClean="0"/>
              <a:t>. </a:t>
            </a:r>
            <a:r>
              <a:rPr lang="en-US" dirty="0" err="1" smtClean="0"/>
              <a:t>Ia</a:t>
            </a:r>
            <a:r>
              <a:rPr lang="en-US" dirty="0" smtClean="0"/>
              <a:t> </a:t>
            </a:r>
            <a:r>
              <a:rPr lang="en-US" dirty="0" err="1" smtClean="0"/>
              <a:t>juga</a:t>
            </a:r>
            <a:r>
              <a:rPr lang="en-US" dirty="0" smtClean="0"/>
              <a:t> </a:t>
            </a:r>
            <a:r>
              <a:rPr lang="en-US" dirty="0" err="1" smtClean="0"/>
              <a:t>menjelakan</a:t>
            </a:r>
            <a:r>
              <a:rPr lang="en-US" dirty="0" smtClean="0"/>
              <a:t> </a:t>
            </a:r>
            <a:r>
              <a:rPr lang="en-US" dirty="0" err="1" smtClean="0"/>
              <a:t>bahwa</a:t>
            </a:r>
            <a:r>
              <a:rPr lang="en-US" dirty="0" smtClean="0"/>
              <a:t> </a:t>
            </a:r>
            <a:r>
              <a:rPr lang="en-US" dirty="0" err="1" smtClean="0"/>
              <a:t>organisasi</a:t>
            </a:r>
            <a:r>
              <a:rPr lang="en-US" dirty="0" smtClean="0"/>
              <a:t> yang </a:t>
            </a:r>
            <a:r>
              <a:rPr lang="en-US" dirty="0" err="1" smtClean="0"/>
              <a:t>semua</a:t>
            </a:r>
            <a:r>
              <a:rPr lang="en-US" dirty="0" smtClean="0"/>
              <a:t> </a:t>
            </a:r>
            <a:r>
              <a:rPr lang="en-US" dirty="0" err="1" smtClean="0"/>
              <a:t>bergerak</a:t>
            </a:r>
            <a:r>
              <a:rPr lang="en-US" dirty="0" smtClean="0"/>
              <a:t> di </a:t>
            </a:r>
            <a:r>
              <a:rPr lang="en-US" dirty="0" err="1" smtClean="0"/>
              <a:t>bidang</a:t>
            </a:r>
            <a:r>
              <a:rPr lang="en-US" dirty="0" smtClean="0"/>
              <a:t> </a:t>
            </a:r>
            <a:r>
              <a:rPr lang="en-US" dirty="0" err="1" smtClean="0"/>
              <a:t>sosial</a:t>
            </a:r>
            <a:r>
              <a:rPr lang="en-US" dirty="0" smtClean="0"/>
              <a:t>, </a:t>
            </a:r>
            <a:r>
              <a:rPr lang="en-US" dirty="0" err="1" smtClean="0"/>
              <a:t>justru</a:t>
            </a:r>
            <a:r>
              <a:rPr lang="en-US" dirty="0" smtClean="0"/>
              <a:t> </a:t>
            </a:r>
            <a:r>
              <a:rPr lang="en-US" dirty="0" err="1" smtClean="0"/>
              <a:t>menyimpang</a:t>
            </a:r>
            <a:r>
              <a:rPr lang="en-US" dirty="0" smtClean="0"/>
              <a:t> </a:t>
            </a:r>
            <a:r>
              <a:rPr lang="en-US" dirty="0" err="1" smtClean="0"/>
              <a:t>atau</a:t>
            </a:r>
            <a:r>
              <a:rPr lang="en-US" dirty="0" smtClean="0"/>
              <a:t> </a:t>
            </a:r>
            <a:r>
              <a:rPr lang="en-US" dirty="0" err="1" smtClean="0"/>
              <a:t>keluar</a:t>
            </a:r>
            <a:r>
              <a:rPr lang="en-US" dirty="0" smtClean="0"/>
              <a:t> </a:t>
            </a:r>
            <a:r>
              <a:rPr lang="en-US" dirty="0" err="1" smtClean="0"/>
              <a:t>dari</a:t>
            </a:r>
            <a:r>
              <a:rPr lang="en-US" dirty="0" smtClean="0"/>
              <a:t> </a:t>
            </a:r>
            <a:r>
              <a:rPr lang="en-US" dirty="0" err="1" smtClean="0"/>
              <a:t>misi</a:t>
            </a:r>
            <a:r>
              <a:rPr lang="en-US" dirty="0" smtClean="0"/>
              <a:t> </a:t>
            </a:r>
            <a:r>
              <a:rPr lang="en-US" dirty="0" err="1" smtClean="0"/>
              <a:t>awal</a:t>
            </a:r>
            <a:r>
              <a:rPr lang="en-US" dirty="0" smtClean="0"/>
              <a:t>.</a:t>
            </a:r>
          </a:p>
          <a:p>
            <a:pPr marL="0" indent="0">
              <a:buNone/>
            </a:pPr>
            <a:r>
              <a:rPr lang="en-US" dirty="0" smtClean="0"/>
              <a:t> </a:t>
            </a:r>
            <a:r>
              <a:rPr lang="en-US" b="1" dirty="0" err="1" smtClean="0"/>
              <a:t>Kepala</a:t>
            </a:r>
            <a:r>
              <a:rPr lang="en-US" b="1" dirty="0" smtClean="0"/>
              <a:t> </a:t>
            </a:r>
            <a:r>
              <a:rPr lang="en-US" b="1" dirty="0" err="1" smtClean="0"/>
              <a:t>Kesbangpol</a:t>
            </a:r>
            <a:r>
              <a:rPr lang="en-US" b="1" dirty="0" smtClean="0"/>
              <a:t> </a:t>
            </a:r>
            <a:r>
              <a:rPr lang="en-US" b="1" dirty="0" err="1" smtClean="0"/>
              <a:t>Kabupaten</a:t>
            </a:r>
            <a:r>
              <a:rPr lang="en-US" b="1" dirty="0" smtClean="0"/>
              <a:t> </a:t>
            </a:r>
            <a:r>
              <a:rPr lang="en-US" b="1" dirty="0" err="1" smtClean="0"/>
              <a:t>Subang</a:t>
            </a:r>
            <a:r>
              <a:rPr lang="en-US" b="1" dirty="0" smtClean="0"/>
              <a:t> </a:t>
            </a:r>
            <a:r>
              <a:rPr lang="en-US" b="1" dirty="0" err="1" smtClean="0"/>
              <a:t>Udin</a:t>
            </a:r>
            <a:r>
              <a:rPr lang="en-US" b="1" dirty="0" smtClean="0"/>
              <a:t> </a:t>
            </a:r>
            <a:r>
              <a:rPr lang="en-US" b="1" dirty="0" err="1" smtClean="0"/>
              <a:t>Jajudin</a:t>
            </a:r>
            <a:endParaRPr lang="en-US" b="1" dirty="0" smtClean="0"/>
          </a:p>
          <a:p>
            <a:r>
              <a:rPr lang="en-US" dirty="0" smtClean="0"/>
              <a:t>Para </a:t>
            </a:r>
            <a:r>
              <a:rPr lang="en-US" dirty="0" err="1" smtClean="0"/>
              <a:t>pengurus</a:t>
            </a:r>
            <a:r>
              <a:rPr lang="en-US" dirty="0" smtClean="0"/>
              <a:t> </a:t>
            </a:r>
            <a:r>
              <a:rPr lang="en-US" dirty="0" err="1" smtClean="0"/>
              <a:t>organisasi</a:t>
            </a:r>
            <a:r>
              <a:rPr lang="en-US" dirty="0" smtClean="0"/>
              <a:t> </a:t>
            </a:r>
            <a:r>
              <a:rPr lang="en-US" dirty="0" err="1" smtClean="0"/>
              <a:t>menyatakan</a:t>
            </a:r>
            <a:r>
              <a:rPr lang="en-US" dirty="0" smtClean="0"/>
              <a:t> </a:t>
            </a:r>
            <a:r>
              <a:rPr lang="en-US" dirty="0" err="1" smtClean="0"/>
              <a:t>jika</a:t>
            </a:r>
            <a:r>
              <a:rPr lang="en-US" dirty="0" smtClean="0"/>
              <a:t> </a:t>
            </a:r>
            <a:r>
              <a:rPr lang="en-US" dirty="0" err="1" smtClean="0"/>
              <a:t>mereka</a:t>
            </a:r>
            <a:r>
              <a:rPr lang="en-US" dirty="0" smtClean="0"/>
              <a:t> </a:t>
            </a:r>
            <a:r>
              <a:rPr lang="en-US" dirty="0" err="1" smtClean="0"/>
              <a:t>telah</a:t>
            </a:r>
            <a:r>
              <a:rPr lang="en-US" dirty="0" smtClean="0"/>
              <a:t> </a:t>
            </a:r>
            <a:r>
              <a:rPr lang="en-US" dirty="0" err="1" smtClean="0"/>
              <a:t>mengundurkan</a:t>
            </a:r>
            <a:r>
              <a:rPr lang="en-US" dirty="0" smtClean="0"/>
              <a:t> </a:t>
            </a:r>
            <a:r>
              <a:rPr lang="en-US" dirty="0" err="1" smtClean="0"/>
              <a:t>diri</a:t>
            </a:r>
            <a:r>
              <a:rPr lang="en-US" dirty="0" smtClean="0"/>
              <a:t> </a:t>
            </a:r>
            <a:r>
              <a:rPr lang="en-US" dirty="0" err="1" smtClean="0"/>
              <a:t>dari</a:t>
            </a:r>
            <a:r>
              <a:rPr lang="en-US" dirty="0" smtClean="0"/>
              <a:t> </a:t>
            </a:r>
            <a:r>
              <a:rPr lang="en-US" dirty="0" err="1" smtClean="0"/>
              <a:t>kepengurusan</a:t>
            </a:r>
            <a:r>
              <a:rPr lang="en-US" dirty="0" smtClean="0"/>
              <a:t> </a:t>
            </a:r>
            <a:r>
              <a:rPr lang="en-US" dirty="0" err="1" smtClean="0"/>
              <a:t>setelah</a:t>
            </a:r>
            <a:r>
              <a:rPr lang="en-US" dirty="0" smtClean="0"/>
              <a:t> </a:t>
            </a:r>
            <a:r>
              <a:rPr lang="en-US" dirty="0" err="1" smtClean="0"/>
              <a:t>kemarin</a:t>
            </a:r>
            <a:r>
              <a:rPr lang="en-US" dirty="0" smtClean="0"/>
              <a:t> </a:t>
            </a:r>
            <a:r>
              <a:rPr lang="en-US" dirty="0" err="1" smtClean="0"/>
              <a:t>keliru</a:t>
            </a:r>
            <a:r>
              <a:rPr lang="en-US" dirty="0" smtClean="0"/>
              <a:t> </a:t>
            </a:r>
            <a:r>
              <a:rPr lang="en-US" dirty="0" err="1" smtClean="0"/>
              <a:t>bergabung</a:t>
            </a:r>
            <a:r>
              <a:rPr lang="en-US" dirty="0" smtClean="0"/>
              <a:t> </a:t>
            </a:r>
            <a:r>
              <a:rPr lang="en-US" dirty="0" err="1" smtClean="0"/>
              <a:t>dengan</a:t>
            </a:r>
            <a:r>
              <a:rPr lang="en-US" dirty="0" smtClean="0"/>
              <a:t> </a:t>
            </a:r>
            <a:r>
              <a:rPr lang="en-US" dirty="0" err="1" smtClean="0"/>
              <a:t>organisasi</a:t>
            </a:r>
            <a:r>
              <a:rPr lang="en-US" dirty="0" smtClean="0"/>
              <a:t> yang </a:t>
            </a:r>
            <a:r>
              <a:rPr lang="en-US" dirty="0" err="1" smtClean="0"/>
              <a:t>dilarang</a:t>
            </a:r>
            <a:r>
              <a:rPr lang="en-US" dirty="0" smtClean="0"/>
              <a:t> </a:t>
            </a:r>
            <a:r>
              <a:rPr lang="en-US" dirty="0" err="1" smtClean="0"/>
              <a:t>oleh</a:t>
            </a:r>
            <a:r>
              <a:rPr lang="en-US" dirty="0" smtClean="0"/>
              <a:t> </a:t>
            </a:r>
            <a:r>
              <a:rPr lang="en-US" dirty="0" err="1" smtClean="0"/>
              <a:t>pemerintah</a:t>
            </a:r>
            <a:r>
              <a:rPr lang="en-US" dirty="0" smtClean="0"/>
              <a:t>. </a:t>
            </a:r>
            <a:r>
              <a:rPr lang="en-US" dirty="0" err="1" smtClean="0"/>
              <a:t>Saat</a:t>
            </a:r>
            <a:r>
              <a:rPr lang="en-US" dirty="0" smtClean="0"/>
              <a:t> </a:t>
            </a:r>
            <a:r>
              <a:rPr lang="en-US" dirty="0" err="1" smtClean="0"/>
              <a:t>ini</a:t>
            </a:r>
            <a:r>
              <a:rPr lang="en-US" dirty="0" smtClean="0"/>
              <a:t> </a:t>
            </a:r>
            <a:r>
              <a:rPr lang="en-US" dirty="0" err="1" smtClean="0"/>
              <a:t>sudah</a:t>
            </a:r>
            <a:r>
              <a:rPr lang="en-US" dirty="0" smtClean="0"/>
              <a:t> </a:t>
            </a:r>
            <a:r>
              <a:rPr lang="en-US" dirty="0" err="1" smtClean="0"/>
              <a:t>kembali</a:t>
            </a:r>
            <a:r>
              <a:rPr lang="en-US" dirty="0" smtClean="0"/>
              <a:t> </a:t>
            </a:r>
            <a:r>
              <a:rPr lang="en-US" dirty="0" err="1" smtClean="0"/>
              <a:t>menjadi</a:t>
            </a:r>
            <a:r>
              <a:rPr lang="en-US" dirty="0" smtClean="0"/>
              <a:t> </a:t>
            </a:r>
            <a:r>
              <a:rPr lang="en-US" dirty="0" err="1" smtClean="0"/>
              <a:t>warga</a:t>
            </a:r>
            <a:r>
              <a:rPr lang="en-US" dirty="0" smtClean="0"/>
              <a:t> </a:t>
            </a:r>
            <a:r>
              <a:rPr lang="en-US" dirty="0" err="1" smtClean="0"/>
              <a:t>Subang</a:t>
            </a:r>
            <a:r>
              <a:rPr lang="en-US" dirty="0" smtClean="0"/>
              <a:t> yang </a:t>
            </a:r>
            <a:r>
              <a:rPr lang="en-US" dirty="0" err="1" smtClean="0"/>
              <a:t>taat</a:t>
            </a:r>
            <a:r>
              <a:rPr lang="en-US" dirty="0" smtClean="0"/>
              <a:t> </a:t>
            </a:r>
            <a:r>
              <a:rPr lang="en-US" dirty="0" err="1" smtClean="0"/>
              <a:t>hukum</a:t>
            </a:r>
            <a:r>
              <a:rPr lang="en-US" dirty="0" smtClean="0"/>
              <a:t> yang </a:t>
            </a:r>
            <a:r>
              <a:rPr lang="en-US" dirty="0" err="1" smtClean="0"/>
              <a:t>baik</a:t>
            </a:r>
            <a:r>
              <a:rPr lang="en-US" dirty="0" smtClean="0"/>
              <a:t>.</a:t>
            </a:r>
          </a:p>
          <a:p>
            <a:endParaRPr lang="en-US" dirty="0" smtClean="0"/>
          </a:p>
        </p:txBody>
      </p:sp>
    </p:spTree>
    <p:extLst>
      <p:ext uri="{BB962C8B-B14F-4D97-AF65-F5344CB8AC3E}">
        <p14:creationId xmlns:p14="http://schemas.microsoft.com/office/powerpoint/2010/main" val="9336042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id-ID" dirty="0" smtClean="0">
                <a:cs typeface="Times New Roman" panose="02020603050405020304" pitchFamily="18" charset="0"/>
              </a:rPr>
              <a:t>PEMBAHASAN MATERI </a:t>
            </a:r>
            <a:endParaRPr lang="en-US" dirty="0">
              <a:cs typeface="Times New Roman" panose="02020603050405020304" pitchFamily="18" charset="0"/>
            </a:endParaRPr>
          </a:p>
        </p:txBody>
      </p:sp>
      <p:sp>
        <p:nvSpPr>
          <p:cNvPr id="3" name="Content Placeholder 2"/>
          <p:cNvSpPr>
            <a:spLocks noGrp="1"/>
          </p:cNvSpPr>
          <p:nvPr>
            <p:ph idx="1"/>
          </p:nvPr>
        </p:nvSpPr>
        <p:spPr/>
        <p:txBody>
          <a:bodyPr/>
          <a:lstStyle/>
          <a:p>
            <a:pPr marL="0" indent="0">
              <a:buNone/>
            </a:pPr>
            <a:r>
              <a:rPr lang="id-ID" dirty="0"/>
              <a:t>Munculnya kerajaan baru ini bermodal cerita-cerita yang diklaim sebagai fakta sejarah, para pemimpin kerajaan ini menundukan ratusan pengikut serta pengawal yang dipakaikan seragam militer atau kostum seperti kerajaan. Tujuan berdiri kerajaan ini ada yang mengklaim dirinya sebagai perkumpulan yang akan mengubah dan mengatur tata pemerintahan dunia.</a:t>
            </a:r>
            <a:endParaRPr lang="en-US" dirty="0"/>
          </a:p>
          <a:p>
            <a:pPr marL="0" indent="0">
              <a:buNone/>
            </a:pPr>
            <a:r>
              <a:rPr lang="id-ID" dirty="0"/>
              <a:t>Di zaman sekarang kerajaan masa lalu hanya berupa kerajaan adat, tidak memiliki kekuasaan politik sebagaimana yang ada pada masa lalu, dan kharisma raja dan kerajaan masa lalu tetap menjadi hal yang menarik. Lalu, bagaimana bisa masyarakat terpedaya akan ulah sekelompok orang mengaku dirinya sebagai raja, ratu, sultan lalu mengajak mereka untuk bergabung?</a:t>
            </a:r>
            <a:endParaRPr lang="en-US" dirty="0"/>
          </a:p>
          <a:p>
            <a:endParaRPr lang="en-US" dirty="0"/>
          </a:p>
        </p:txBody>
      </p:sp>
    </p:spTree>
    <p:extLst>
      <p:ext uri="{BB962C8B-B14F-4D97-AF65-F5344CB8AC3E}">
        <p14:creationId xmlns:p14="http://schemas.microsoft.com/office/powerpoint/2010/main" val="28567134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id-ID" dirty="0"/>
              <a:t>Fenomena kerajaan fiktif bisa jadi disebabkan atas ketidak mampuan masyarakat menghadapi perkembangan teknologi dan kebudayaan yang begitu masif. Teknologi 4.0 telah masuk ke berbagai sendi kehidupan, mulai dari pertanian, industri, jasa, pendidikan, maupun kehidupan sosial. Akibatnya, banyak masyarakat yang tidak survive dan kehilangan pekerjaannya karena kalah saing dengan teknologi.</a:t>
            </a:r>
            <a:endParaRPr lang="en-US" dirty="0"/>
          </a:p>
          <a:p>
            <a:r>
              <a:rPr lang="id-ID" dirty="0"/>
              <a:t>Dalam kondisi demikian, muncul raja-raja baru yang disisipi motivasi mendapatkan keuntungan ekonomi dan dijanjikan kekuasaan, kekayaan, dan kesejahteraan. Masyarakat yang polos, akan memilih mengatasi kebutuhan sosial jangka pendek meskipun dengan cara yang tidak rasional.</a:t>
            </a:r>
            <a:endParaRPr lang="en-US" dirty="0"/>
          </a:p>
          <a:p>
            <a:r>
              <a:rPr lang="id-ID" dirty="0"/>
              <a:t>Peristiwa keraton agung sejagad, sunda empire, dan beberapa kerajaan lain yang muncul adalah sebuah refleksi kritik atas akal sehat kita sebagai sebuah bangsa. Rendahnya literasi kebangsaan, ketimpangan ekonomi, ketidak pastian hukum, dan krisis identitas adalah permasalahan yang harus di selesaikan dengan cara yang sinergis.</a:t>
            </a:r>
            <a:endParaRPr lang="en-US" dirty="0"/>
          </a:p>
          <a:p>
            <a:endParaRPr lang="en-US" dirty="0"/>
          </a:p>
        </p:txBody>
      </p:sp>
    </p:spTree>
    <p:extLst>
      <p:ext uri="{BB962C8B-B14F-4D97-AF65-F5344CB8AC3E}">
        <p14:creationId xmlns:p14="http://schemas.microsoft.com/office/powerpoint/2010/main" val="30741156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id-ID" dirty="0"/>
              <a:t>Menyikapi bersama dengan bijak</a:t>
            </a:r>
            <a:endParaRPr lang="en-US" dirty="0"/>
          </a:p>
        </p:txBody>
      </p:sp>
      <p:sp>
        <p:nvSpPr>
          <p:cNvPr id="3" name="Content Placeholder 2"/>
          <p:cNvSpPr>
            <a:spLocks noGrp="1"/>
          </p:cNvSpPr>
          <p:nvPr>
            <p:ph idx="1"/>
          </p:nvPr>
        </p:nvSpPr>
        <p:spPr/>
        <p:txBody>
          <a:bodyPr/>
          <a:lstStyle/>
          <a:p>
            <a:r>
              <a:rPr lang="id-ID" dirty="0"/>
              <a:t>Pertama, semua pihak sebaiknya berperan aktif sesuai porsinya unruk memberikan edukasi kepada warga masyarakat tentang pentingnya bersikap skeptis terhadap semua informasi yang mereka temui. Hal ini akan membentuk pola pikir yang sehat dalam masyarakat kita, dan tidak menelan mentah mentah informasi yang di temui.</a:t>
            </a:r>
            <a:endParaRPr lang="en-US" dirty="0"/>
          </a:p>
          <a:p>
            <a:r>
              <a:rPr lang="id-ID" dirty="0"/>
              <a:t>Kedua, jangan mengecap/melabeli korban yang menjadi pengikut sekelompok yang menyimpang, karena jika hal tersebut dilakukan akan menambah luka seperti, memberi label bodoh, tidak berpendidikan, dan orang udik. Karena itu hanya akan memperburuk keadaan dan menjadi jurang pemisah antar kelompok.</a:t>
            </a:r>
            <a:endParaRPr lang="en-US" dirty="0"/>
          </a:p>
          <a:p>
            <a:r>
              <a:rPr lang="id-ID" dirty="0"/>
              <a:t>Ketiga, negara wajib untuk memberikan edukasi kepada masyarakat untuk tidak mudah tertipu daya akan halusinasi kekayaan dan kekuasaan. Seluruh tata politik, ekonomi, dan hukum dibuat untuk memenuhi sedapat mungkin semua kepentingan rakyat</a:t>
            </a:r>
            <a:r>
              <a:rPr lang="id-ID" dirty="0" smtClean="0"/>
              <a:t>.</a:t>
            </a:r>
            <a:endParaRPr lang="en-US" dirty="0"/>
          </a:p>
        </p:txBody>
      </p:sp>
    </p:spTree>
    <p:extLst>
      <p:ext uri="{BB962C8B-B14F-4D97-AF65-F5344CB8AC3E}">
        <p14:creationId xmlns:p14="http://schemas.microsoft.com/office/powerpoint/2010/main" val="4154539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1" y="683683"/>
            <a:ext cx="11029616" cy="1013800"/>
          </a:xfrm>
        </p:spPr>
        <p:txBody>
          <a:bodyPr/>
          <a:lstStyle/>
          <a:p>
            <a:pPr algn="ctr"/>
            <a:r>
              <a:rPr lang="id-ID" dirty="0" smtClean="0"/>
              <a:t>Latar belakang </a:t>
            </a:r>
            <a:endParaRPr lang="en-US" dirty="0"/>
          </a:p>
        </p:txBody>
      </p:sp>
      <p:sp>
        <p:nvSpPr>
          <p:cNvPr id="3" name="Content Placeholder 2"/>
          <p:cNvSpPr>
            <a:spLocks noGrp="1"/>
          </p:cNvSpPr>
          <p:nvPr>
            <p:ph idx="1"/>
          </p:nvPr>
        </p:nvSpPr>
        <p:spPr/>
        <p:txBody>
          <a:bodyPr>
            <a:normAutofit/>
          </a:bodyPr>
          <a:lstStyle/>
          <a:p>
            <a:r>
              <a:rPr lang="id-ID" i="1" dirty="0" smtClean="0"/>
              <a:t>S</a:t>
            </a:r>
            <a:r>
              <a:rPr lang="en-US" i="1" dirty="0" err="1" smtClean="0"/>
              <a:t>unda</a:t>
            </a:r>
            <a:r>
              <a:rPr lang="en-US" i="1" dirty="0" smtClean="0"/>
              <a:t> </a:t>
            </a:r>
            <a:r>
              <a:rPr lang="en-US" i="1" dirty="0"/>
              <a:t>Empire – Earth Empire</a:t>
            </a:r>
            <a:r>
              <a:rPr lang="en-US" dirty="0"/>
              <a:t> </a:t>
            </a:r>
            <a:r>
              <a:rPr lang="en-US" dirty="0" err="1"/>
              <a:t>adalah</a:t>
            </a:r>
            <a:r>
              <a:rPr lang="en-US" dirty="0"/>
              <a:t> </a:t>
            </a:r>
            <a:r>
              <a:rPr lang="en-US" dirty="0" err="1"/>
              <a:t>sebuah</a:t>
            </a:r>
            <a:r>
              <a:rPr lang="en-US" dirty="0"/>
              <a:t> </a:t>
            </a:r>
            <a:r>
              <a:rPr lang="en-US" dirty="0" err="1"/>
              <a:t>perkumpulan</a:t>
            </a:r>
            <a:r>
              <a:rPr lang="en-US" dirty="0"/>
              <a:t> yang </a:t>
            </a:r>
            <a:r>
              <a:rPr lang="en-US" dirty="0" err="1"/>
              <a:t>mendasarkan</a:t>
            </a:r>
            <a:r>
              <a:rPr lang="en-US" dirty="0"/>
              <a:t> </a:t>
            </a:r>
            <a:r>
              <a:rPr lang="en-US" dirty="0" err="1"/>
              <a:t>diri</a:t>
            </a:r>
            <a:r>
              <a:rPr lang="en-US" dirty="0"/>
              <a:t> </a:t>
            </a:r>
            <a:r>
              <a:rPr lang="en-US" dirty="0" err="1"/>
              <a:t>pada</a:t>
            </a:r>
            <a:r>
              <a:rPr lang="en-US" dirty="0"/>
              <a:t> </a:t>
            </a:r>
            <a:r>
              <a:rPr lang="en-US" dirty="0" err="1"/>
              <a:t>romantisisme</a:t>
            </a:r>
            <a:r>
              <a:rPr lang="en-US" dirty="0"/>
              <a:t> </a:t>
            </a:r>
            <a:r>
              <a:rPr lang="en-US" dirty="0" err="1"/>
              <a:t>sejarah</a:t>
            </a:r>
            <a:r>
              <a:rPr lang="en-US" dirty="0"/>
              <a:t> </a:t>
            </a:r>
            <a:r>
              <a:rPr lang="en-US" dirty="0" err="1"/>
              <a:t>pada</a:t>
            </a:r>
            <a:r>
              <a:rPr lang="en-US" dirty="0"/>
              <a:t> masa </a:t>
            </a:r>
            <a:r>
              <a:rPr lang="en-US" dirty="0" err="1"/>
              <a:t>lalu</a:t>
            </a:r>
            <a:r>
              <a:rPr lang="en-US" dirty="0"/>
              <a:t>.</a:t>
            </a:r>
            <a:endParaRPr lang="id-ID" u="sng" dirty="0" smtClean="0"/>
          </a:p>
          <a:p>
            <a:r>
              <a:rPr lang="id-ID" dirty="0" smtClean="0"/>
              <a:t>Ada di Indonesia sejak 2017</a:t>
            </a:r>
            <a:r>
              <a:rPr lang="en-US" dirty="0" smtClean="0"/>
              <a:t> </a:t>
            </a:r>
            <a:r>
              <a:rPr lang="en-US" dirty="0" err="1"/>
              <a:t>untuk</a:t>
            </a:r>
            <a:r>
              <a:rPr lang="en-US" dirty="0"/>
              <a:t> </a:t>
            </a:r>
            <a:r>
              <a:rPr lang="en-US" dirty="0" err="1"/>
              <a:t>menyambut</a:t>
            </a:r>
            <a:r>
              <a:rPr lang="en-US" dirty="0"/>
              <a:t> Indonesia yang </a:t>
            </a:r>
            <a:r>
              <a:rPr lang="en-US" dirty="0" err="1"/>
              <a:t>lebih</a:t>
            </a:r>
            <a:r>
              <a:rPr lang="en-US" dirty="0"/>
              <a:t> </a:t>
            </a:r>
            <a:r>
              <a:rPr lang="en-US" dirty="0" err="1"/>
              <a:t>makmur</a:t>
            </a:r>
            <a:r>
              <a:rPr lang="en-US" dirty="0"/>
              <a:t> </a:t>
            </a:r>
            <a:r>
              <a:rPr lang="en-US" dirty="0" err="1"/>
              <a:t>dan</a:t>
            </a:r>
            <a:r>
              <a:rPr lang="en-US" dirty="0"/>
              <a:t> </a:t>
            </a:r>
            <a:r>
              <a:rPr lang="en-US" dirty="0" err="1" smtClean="0"/>
              <a:t>sejahtera</a:t>
            </a:r>
            <a:r>
              <a:rPr lang="id-ID" dirty="0" smtClean="0"/>
              <a:t>. </a:t>
            </a:r>
          </a:p>
          <a:p>
            <a:r>
              <a:rPr lang="id-ID" dirty="0" smtClean="0"/>
              <a:t>M</a:t>
            </a:r>
            <a:r>
              <a:rPr lang="en-US" dirty="0" err="1" smtClean="0"/>
              <a:t>emiliki</a:t>
            </a:r>
            <a:r>
              <a:rPr lang="en-US" dirty="0" smtClean="0"/>
              <a:t> </a:t>
            </a:r>
            <a:r>
              <a:rPr lang="en-US" dirty="0" err="1"/>
              <a:t>pemerintahan</a:t>
            </a:r>
            <a:r>
              <a:rPr lang="en-US" dirty="0"/>
              <a:t> </a:t>
            </a:r>
            <a:r>
              <a:rPr lang="en-US" dirty="0" err="1"/>
              <a:t>bernama</a:t>
            </a:r>
            <a:r>
              <a:rPr lang="en-US" dirty="0"/>
              <a:t> De </a:t>
            </a:r>
            <a:r>
              <a:rPr lang="en-US" dirty="0" err="1"/>
              <a:t>Heren</a:t>
            </a:r>
            <a:r>
              <a:rPr lang="en-US" dirty="0"/>
              <a:t> </a:t>
            </a:r>
            <a:r>
              <a:rPr lang="en-US" dirty="0" smtClean="0"/>
              <a:t>XVII</a:t>
            </a:r>
            <a:r>
              <a:rPr lang="id-ID" dirty="0" smtClean="0"/>
              <a:t> </a:t>
            </a:r>
          </a:p>
          <a:p>
            <a:r>
              <a:rPr lang="id-ID" dirty="0" smtClean="0"/>
              <a:t>T</a:t>
            </a:r>
            <a:r>
              <a:rPr lang="en-US" dirty="0" err="1" smtClean="0"/>
              <a:t>ujuan</a:t>
            </a:r>
            <a:r>
              <a:rPr lang="en-US" dirty="0" smtClean="0"/>
              <a:t> </a:t>
            </a:r>
            <a:r>
              <a:rPr lang="en-US" dirty="0" err="1"/>
              <a:t>berdirinya</a:t>
            </a:r>
            <a:r>
              <a:rPr lang="en-US" dirty="0"/>
              <a:t> </a:t>
            </a:r>
            <a:r>
              <a:rPr lang="en-US" dirty="0" err="1"/>
              <a:t>Sunda</a:t>
            </a:r>
            <a:r>
              <a:rPr lang="en-US" dirty="0"/>
              <a:t> Empire </a:t>
            </a:r>
            <a:r>
              <a:rPr lang="en-US" dirty="0" err="1"/>
              <a:t>untuk</a:t>
            </a:r>
            <a:r>
              <a:rPr lang="en-US" dirty="0"/>
              <a:t> </a:t>
            </a:r>
            <a:r>
              <a:rPr lang="en-US" dirty="0" err="1"/>
              <a:t>mengatur</a:t>
            </a:r>
            <a:r>
              <a:rPr lang="en-US" dirty="0"/>
              <a:t> </a:t>
            </a:r>
            <a:r>
              <a:rPr lang="en-US" dirty="0" err="1"/>
              <a:t>kehidupan</a:t>
            </a:r>
            <a:r>
              <a:rPr lang="en-US" dirty="0"/>
              <a:t> </a:t>
            </a:r>
            <a:r>
              <a:rPr lang="en-US" dirty="0" err="1"/>
              <a:t>kemasyarakatan</a:t>
            </a:r>
            <a:r>
              <a:rPr lang="en-US" dirty="0"/>
              <a:t> </a:t>
            </a:r>
            <a:r>
              <a:rPr lang="en-US" dirty="0" err="1"/>
              <a:t>seluruh</a:t>
            </a:r>
            <a:r>
              <a:rPr lang="en-US" dirty="0"/>
              <a:t> </a:t>
            </a:r>
            <a:r>
              <a:rPr lang="en-US" dirty="0" err="1"/>
              <a:t>dunia</a:t>
            </a:r>
            <a:r>
              <a:rPr lang="en-US" dirty="0"/>
              <a:t>. </a:t>
            </a:r>
            <a:endParaRPr lang="id-ID" dirty="0" smtClean="0"/>
          </a:p>
          <a:p>
            <a:r>
              <a:rPr lang="en-US" dirty="0" err="1" smtClean="0"/>
              <a:t>Sunda</a:t>
            </a:r>
            <a:r>
              <a:rPr lang="en-US" dirty="0" smtClean="0"/>
              <a:t> </a:t>
            </a:r>
            <a:r>
              <a:rPr lang="en-US" dirty="0"/>
              <a:t>Empire </a:t>
            </a:r>
            <a:r>
              <a:rPr lang="en-US" dirty="0" err="1"/>
              <a:t>merupakan</a:t>
            </a:r>
            <a:r>
              <a:rPr lang="en-US" dirty="0"/>
              <a:t> </a:t>
            </a:r>
            <a:r>
              <a:rPr lang="en-US" dirty="0" err="1"/>
              <a:t>kekaisaran</a:t>
            </a:r>
            <a:r>
              <a:rPr lang="en-US" dirty="0"/>
              <a:t> </a:t>
            </a:r>
            <a:r>
              <a:rPr lang="en-US" dirty="0" err="1"/>
              <a:t>matahari</a:t>
            </a:r>
            <a:r>
              <a:rPr lang="en-US" dirty="0"/>
              <a:t> </a:t>
            </a:r>
            <a:r>
              <a:rPr lang="en-US" dirty="0" err="1"/>
              <a:t>dan</a:t>
            </a:r>
            <a:r>
              <a:rPr lang="en-US" dirty="0"/>
              <a:t> </a:t>
            </a:r>
            <a:r>
              <a:rPr lang="en-US" dirty="0" err="1"/>
              <a:t>kekaisaran</a:t>
            </a:r>
            <a:r>
              <a:rPr lang="en-US" dirty="0"/>
              <a:t> </a:t>
            </a:r>
            <a:r>
              <a:rPr lang="en-US" dirty="0" err="1" smtClean="0"/>
              <a:t>bumi</a:t>
            </a:r>
            <a:r>
              <a:rPr lang="id-ID" dirty="0" smtClean="0"/>
              <a:t> turun temurun dari dinasti sundakala</a:t>
            </a:r>
          </a:p>
          <a:p>
            <a:r>
              <a:rPr lang="id-ID" dirty="0" smtClean="0"/>
              <a:t>Mencita-citakan kerajaan sunda kembali seperti masa Tarumanegara. </a:t>
            </a:r>
            <a:r>
              <a:rPr lang="en-US" dirty="0" err="1"/>
              <a:t>Kekuasaan</a:t>
            </a:r>
            <a:r>
              <a:rPr lang="en-US" dirty="0"/>
              <a:t> </a:t>
            </a:r>
            <a:r>
              <a:rPr lang="en-US" dirty="0" err="1"/>
              <a:t>Sunda</a:t>
            </a:r>
            <a:r>
              <a:rPr lang="en-US" dirty="0"/>
              <a:t> Empire </a:t>
            </a:r>
            <a:r>
              <a:rPr lang="en-US" dirty="0" err="1"/>
              <a:t>akan</a:t>
            </a:r>
            <a:r>
              <a:rPr lang="en-US" dirty="0"/>
              <a:t> </a:t>
            </a:r>
            <a:r>
              <a:rPr lang="en-US" dirty="0" err="1"/>
              <a:t>kembali</a:t>
            </a:r>
            <a:r>
              <a:rPr lang="en-US" dirty="0"/>
              <a:t> </a:t>
            </a:r>
            <a:r>
              <a:rPr lang="en-US" dirty="0" err="1"/>
              <a:t>ke</a:t>
            </a:r>
            <a:r>
              <a:rPr lang="en-US" dirty="0"/>
              <a:t> Indonesia </a:t>
            </a:r>
            <a:r>
              <a:rPr lang="en-US" dirty="0" err="1"/>
              <a:t>pada</a:t>
            </a:r>
            <a:r>
              <a:rPr lang="en-US" dirty="0"/>
              <a:t> 15 </a:t>
            </a:r>
            <a:r>
              <a:rPr lang="en-US" dirty="0" err="1"/>
              <a:t>Agustus</a:t>
            </a:r>
            <a:r>
              <a:rPr lang="en-US" dirty="0"/>
              <a:t> </a:t>
            </a:r>
            <a:r>
              <a:rPr lang="en-US" dirty="0" smtClean="0"/>
              <a:t>202</a:t>
            </a:r>
            <a:r>
              <a:rPr lang="id-ID" dirty="0" smtClean="0"/>
              <a:t>0 </a:t>
            </a:r>
            <a:endParaRPr lang="en-US" dirty="0"/>
          </a:p>
        </p:txBody>
      </p:sp>
    </p:spTree>
    <p:extLst>
      <p:ext uri="{BB962C8B-B14F-4D97-AF65-F5344CB8AC3E}">
        <p14:creationId xmlns:p14="http://schemas.microsoft.com/office/powerpoint/2010/main" val="20251583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id-ID" dirty="0" smtClean="0"/>
              <a:t>ahli sejarah </a:t>
            </a:r>
            <a:endParaRPr lang="en-US" dirty="0"/>
          </a:p>
        </p:txBody>
      </p:sp>
      <p:sp>
        <p:nvSpPr>
          <p:cNvPr id="3" name="Content Placeholder 2"/>
          <p:cNvSpPr>
            <a:spLocks noGrp="1"/>
          </p:cNvSpPr>
          <p:nvPr>
            <p:ph idx="1"/>
          </p:nvPr>
        </p:nvSpPr>
        <p:spPr>
          <a:xfrm>
            <a:off x="581192" y="2180497"/>
            <a:ext cx="11029615" cy="2282322"/>
          </a:xfrm>
        </p:spPr>
        <p:txBody>
          <a:bodyPr/>
          <a:lstStyle/>
          <a:p>
            <a:pPr marL="0" indent="0">
              <a:buNone/>
            </a:pPr>
            <a:r>
              <a:rPr lang="en-US" b="1" dirty="0" smtClean="0"/>
              <a:t>1.  </a:t>
            </a:r>
            <a:r>
              <a:rPr lang="en-US" b="1" dirty="0" err="1" smtClean="0"/>
              <a:t>Widyo</a:t>
            </a:r>
            <a:r>
              <a:rPr lang="en-US" b="1" dirty="0" smtClean="0"/>
              <a:t> </a:t>
            </a:r>
            <a:r>
              <a:rPr lang="en-US" b="1" dirty="0" err="1"/>
              <a:t>Nugrahanto</a:t>
            </a:r>
            <a:endParaRPr lang="en-US" b="1" dirty="0"/>
          </a:p>
          <a:p>
            <a:r>
              <a:rPr lang="en-US" dirty="0" err="1"/>
              <a:t>Bahwa</a:t>
            </a:r>
            <a:r>
              <a:rPr lang="en-US" dirty="0"/>
              <a:t> </a:t>
            </a:r>
            <a:r>
              <a:rPr lang="en-US" dirty="0" err="1"/>
              <a:t>perlu</a:t>
            </a:r>
            <a:r>
              <a:rPr lang="en-US" dirty="0"/>
              <a:t> </a:t>
            </a:r>
            <a:r>
              <a:rPr lang="en-US" dirty="0" err="1"/>
              <a:t>ada</a:t>
            </a:r>
            <a:r>
              <a:rPr lang="en-US" dirty="0"/>
              <a:t> </a:t>
            </a:r>
            <a:r>
              <a:rPr lang="en-US" dirty="0" err="1"/>
              <a:t>bukti</a:t>
            </a:r>
            <a:r>
              <a:rPr lang="en-US" dirty="0"/>
              <a:t> </a:t>
            </a:r>
            <a:r>
              <a:rPr lang="en-US" dirty="0" err="1"/>
              <a:t>otentik</a:t>
            </a:r>
            <a:r>
              <a:rPr lang="en-US" dirty="0"/>
              <a:t> </a:t>
            </a:r>
            <a:r>
              <a:rPr lang="en-US" dirty="0" err="1"/>
              <a:t>atau</a:t>
            </a:r>
            <a:r>
              <a:rPr lang="en-US" dirty="0"/>
              <a:t> </a:t>
            </a:r>
            <a:r>
              <a:rPr lang="en-US" dirty="0" err="1"/>
              <a:t>bukti</a:t>
            </a:r>
            <a:r>
              <a:rPr lang="en-US" dirty="0"/>
              <a:t> primer </a:t>
            </a:r>
            <a:r>
              <a:rPr lang="en-US" dirty="0" err="1"/>
              <a:t>berupa</a:t>
            </a:r>
            <a:r>
              <a:rPr lang="en-US" dirty="0"/>
              <a:t> </a:t>
            </a:r>
            <a:r>
              <a:rPr lang="en-US" dirty="0" err="1"/>
              <a:t>tulisan</a:t>
            </a:r>
            <a:r>
              <a:rPr lang="en-US" dirty="0"/>
              <a:t> </a:t>
            </a:r>
            <a:r>
              <a:rPr lang="en-US" dirty="0" err="1"/>
              <a:t>silsilah</a:t>
            </a:r>
            <a:r>
              <a:rPr lang="en-US" dirty="0"/>
              <a:t> yang </a:t>
            </a:r>
            <a:r>
              <a:rPr lang="en-US" dirty="0" err="1"/>
              <a:t>menyatakan</a:t>
            </a:r>
            <a:r>
              <a:rPr lang="en-US" dirty="0"/>
              <a:t> </a:t>
            </a:r>
            <a:r>
              <a:rPr lang="en-US" dirty="0" err="1"/>
              <a:t>seseorang</a:t>
            </a:r>
            <a:r>
              <a:rPr lang="en-US" dirty="0"/>
              <a:t> </a:t>
            </a:r>
            <a:r>
              <a:rPr lang="en-US" dirty="0" err="1"/>
              <a:t>keturunan</a:t>
            </a:r>
            <a:r>
              <a:rPr lang="en-US" dirty="0"/>
              <a:t> </a:t>
            </a:r>
            <a:r>
              <a:rPr lang="en-US" dirty="0" err="1"/>
              <a:t>Prabu</a:t>
            </a:r>
            <a:r>
              <a:rPr lang="en-US" dirty="0"/>
              <a:t> </a:t>
            </a:r>
            <a:r>
              <a:rPr lang="en-US" dirty="0" err="1"/>
              <a:t>Siliwangi</a:t>
            </a:r>
            <a:r>
              <a:rPr lang="en-US" dirty="0"/>
              <a:t>.</a:t>
            </a:r>
          </a:p>
          <a:p>
            <a:r>
              <a:rPr lang="en-US" dirty="0" err="1" smtClean="0"/>
              <a:t>Karena</a:t>
            </a:r>
            <a:r>
              <a:rPr lang="en-US" dirty="0" smtClean="0"/>
              <a:t> </a:t>
            </a:r>
            <a:r>
              <a:rPr lang="en-US" dirty="0" err="1" smtClean="0"/>
              <a:t>Rangga</a:t>
            </a:r>
            <a:r>
              <a:rPr lang="en-US" dirty="0" smtClean="0"/>
              <a:t> </a:t>
            </a:r>
            <a:r>
              <a:rPr lang="en-US" dirty="0" err="1" smtClean="0"/>
              <a:t>selalu</a:t>
            </a:r>
            <a:r>
              <a:rPr lang="en-US" dirty="0" smtClean="0"/>
              <a:t> </a:t>
            </a:r>
            <a:r>
              <a:rPr lang="en-US" dirty="0" err="1" smtClean="0"/>
              <a:t>mengatakan</a:t>
            </a:r>
            <a:r>
              <a:rPr lang="en-US" dirty="0" smtClean="0"/>
              <a:t> </a:t>
            </a:r>
            <a:r>
              <a:rPr lang="en-US" dirty="0" err="1" smtClean="0"/>
              <a:t>bahwa</a:t>
            </a:r>
            <a:r>
              <a:rPr lang="en-US" dirty="0" smtClean="0"/>
              <a:t> </a:t>
            </a:r>
            <a:r>
              <a:rPr lang="en-US" dirty="0" err="1" smtClean="0"/>
              <a:t>dia</a:t>
            </a:r>
            <a:r>
              <a:rPr lang="en-US" dirty="0" smtClean="0"/>
              <a:t> </a:t>
            </a:r>
            <a:r>
              <a:rPr lang="en-US" dirty="0" err="1" smtClean="0"/>
              <a:t>menjadi</a:t>
            </a:r>
            <a:r>
              <a:rPr lang="en-US" dirty="0" smtClean="0"/>
              <a:t> </a:t>
            </a:r>
            <a:r>
              <a:rPr lang="en-US" dirty="0" err="1" smtClean="0"/>
              <a:t>petinggi</a:t>
            </a:r>
            <a:r>
              <a:rPr lang="en-US" dirty="0" smtClean="0"/>
              <a:t> </a:t>
            </a:r>
            <a:r>
              <a:rPr lang="en-US" dirty="0" err="1" smtClean="0"/>
              <a:t>karena</a:t>
            </a:r>
            <a:r>
              <a:rPr lang="en-US" dirty="0" smtClean="0"/>
              <a:t> </a:t>
            </a:r>
            <a:r>
              <a:rPr lang="en-US" dirty="0" err="1" smtClean="0"/>
              <a:t>keturunan</a:t>
            </a:r>
            <a:r>
              <a:rPr lang="en-US" dirty="0" smtClean="0"/>
              <a:t> </a:t>
            </a:r>
            <a:r>
              <a:rPr lang="en-US" dirty="0" err="1" smtClean="0"/>
              <a:t>siliwangi</a:t>
            </a:r>
            <a:endParaRPr lang="en-US" dirty="0" smtClean="0"/>
          </a:p>
          <a:p>
            <a:pPr marL="0" indent="0">
              <a:buNone/>
            </a:pPr>
            <a:endParaRPr lang="en-US" dirty="0"/>
          </a:p>
        </p:txBody>
      </p:sp>
      <p:sp>
        <p:nvSpPr>
          <p:cNvPr id="5" name="Content Placeholder 2"/>
          <p:cNvSpPr txBox="1">
            <a:spLocks/>
          </p:cNvSpPr>
          <p:nvPr/>
        </p:nvSpPr>
        <p:spPr>
          <a:xfrm>
            <a:off x="581191" y="4243583"/>
            <a:ext cx="11029615" cy="228232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b="1" dirty="0"/>
              <a:t>2</a:t>
            </a:r>
            <a:r>
              <a:rPr lang="en-US" b="1" dirty="0" smtClean="0"/>
              <a:t>.  </a:t>
            </a:r>
            <a:r>
              <a:rPr lang="en-US" b="1" dirty="0"/>
              <a:t>Ari </a:t>
            </a:r>
            <a:r>
              <a:rPr lang="en-US" b="1" dirty="0" err="1"/>
              <a:t>Mulia</a:t>
            </a:r>
            <a:r>
              <a:rPr lang="en-US" b="1" dirty="0"/>
              <a:t> </a:t>
            </a:r>
            <a:r>
              <a:rPr lang="en-US" b="1" dirty="0" err="1"/>
              <a:t>Subagdja</a:t>
            </a:r>
            <a:endParaRPr lang="en-US" b="1" dirty="0"/>
          </a:p>
          <a:p>
            <a:pPr algn="just"/>
            <a:r>
              <a:rPr lang="en-US" dirty="0" err="1"/>
              <a:t>Bahwa</a:t>
            </a:r>
            <a:r>
              <a:rPr lang="en-US" dirty="0"/>
              <a:t> </a:t>
            </a:r>
            <a:r>
              <a:rPr lang="en-US" dirty="0" err="1"/>
              <a:t>sunda</a:t>
            </a:r>
            <a:r>
              <a:rPr lang="en-US" dirty="0"/>
              <a:t> empire </a:t>
            </a:r>
            <a:r>
              <a:rPr lang="en-US" dirty="0" err="1"/>
              <a:t>ini</a:t>
            </a:r>
            <a:r>
              <a:rPr lang="en-US" dirty="0"/>
              <a:t> </a:t>
            </a:r>
            <a:r>
              <a:rPr lang="en-US" dirty="0" err="1"/>
              <a:t>kerajaan</a:t>
            </a:r>
            <a:r>
              <a:rPr lang="en-US" dirty="0"/>
              <a:t> </a:t>
            </a:r>
            <a:r>
              <a:rPr lang="en-US" dirty="0" err="1"/>
              <a:t>halu</a:t>
            </a:r>
            <a:r>
              <a:rPr lang="en-US" dirty="0"/>
              <a:t>, </a:t>
            </a:r>
            <a:r>
              <a:rPr lang="en-US" dirty="0" err="1"/>
              <a:t>dan</a:t>
            </a:r>
            <a:r>
              <a:rPr lang="en-US" dirty="0"/>
              <a:t> </a:t>
            </a:r>
            <a:r>
              <a:rPr lang="en-US" dirty="0" err="1"/>
              <a:t>mereka</a:t>
            </a:r>
            <a:r>
              <a:rPr lang="en-US" dirty="0"/>
              <a:t> </a:t>
            </a:r>
            <a:r>
              <a:rPr lang="en-US" dirty="0" err="1"/>
              <a:t>juga</a:t>
            </a:r>
            <a:r>
              <a:rPr lang="en-US" dirty="0"/>
              <a:t> </a:t>
            </a:r>
            <a:r>
              <a:rPr lang="en-US" dirty="0" err="1"/>
              <a:t>tidak</a:t>
            </a:r>
            <a:r>
              <a:rPr lang="en-US" dirty="0"/>
              <a:t> </a:t>
            </a:r>
            <a:r>
              <a:rPr lang="en-US" dirty="0" err="1"/>
              <a:t>dapat</a:t>
            </a:r>
            <a:r>
              <a:rPr lang="en-US" dirty="0"/>
              <a:t> </a:t>
            </a:r>
            <a:r>
              <a:rPr lang="en-US" dirty="0" err="1"/>
              <a:t>menjelaskan</a:t>
            </a:r>
            <a:r>
              <a:rPr lang="en-US" dirty="0"/>
              <a:t> </a:t>
            </a:r>
            <a:r>
              <a:rPr lang="en-US" dirty="0" err="1"/>
              <a:t>asal-usul</a:t>
            </a:r>
            <a:r>
              <a:rPr lang="en-US" dirty="0"/>
              <a:t> </a:t>
            </a:r>
            <a:r>
              <a:rPr lang="en-US" dirty="0" err="1"/>
              <a:t>kerajaan</a:t>
            </a:r>
            <a:r>
              <a:rPr lang="en-US" dirty="0"/>
              <a:t> </a:t>
            </a:r>
            <a:r>
              <a:rPr lang="en-US" dirty="0" err="1"/>
              <a:t>sunda</a:t>
            </a:r>
            <a:r>
              <a:rPr lang="en-US" dirty="0"/>
              <a:t> </a:t>
            </a:r>
            <a:r>
              <a:rPr lang="en-US" dirty="0" err="1"/>
              <a:t>ini</a:t>
            </a:r>
            <a:r>
              <a:rPr lang="en-US" dirty="0"/>
              <a:t> </a:t>
            </a:r>
            <a:r>
              <a:rPr lang="en-US" dirty="0" err="1"/>
              <a:t>berdiri</a:t>
            </a:r>
            <a:r>
              <a:rPr lang="en-US" dirty="0"/>
              <a:t>. ‘</a:t>
            </a:r>
            <a:r>
              <a:rPr lang="en-US" dirty="0" err="1"/>
              <a:t>dalam</a:t>
            </a:r>
            <a:r>
              <a:rPr lang="en-US" dirty="0"/>
              <a:t> forum </a:t>
            </a:r>
            <a:r>
              <a:rPr lang="en-US" dirty="0" err="1"/>
              <a:t>ini</a:t>
            </a:r>
            <a:r>
              <a:rPr lang="en-US" dirty="0"/>
              <a:t> </a:t>
            </a:r>
            <a:r>
              <a:rPr lang="en-US" dirty="0" err="1"/>
              <a:t>jangan</a:t>
            </a:r>
            <a:r>
              <a:rPr lang="en-US" dirty="0"/>
              <a:t> </a:t>
            </a:r>
            <a:r>
              <a:rPr lang="en-US" dirty="0" err="1"/>
              <a:t>membawa</a:t>
            </a:r>
            <a:r>
              <a:rPr lang="en-US" dirty="0"/>
              <a:t> </a:t>
            </a:r>
            <a:r>
              <a:rPr lang="en-US" dirty="0" err="1"/>
              <a:t>kesesatan</a:t>
            </a:r>
            <a:r>
              <a:rPr lang="en-US" dirty="0"/>
              <a:t>, yang </a:t>
            </a:r>
            <a:r>
              <a:rPr lang="en-US" dirty="0" err="1"/>
              <a:t>membuat</a:t>
            </a:r>
            <a:r>
              <a:rPr lang="en-US" dirty="0"/>
              <a:t> orang </a:t>
            </a:r>
            <a:r>
              <a:rPr lang="en-US" dirty="0" err="1"/>
              <a:t>bingung</a:t>
            </a:r>
            <a:r>
              <a:rPr lang="en-US" dirty="0"/>
              <a:t>, </a:t>
            </a:r>
            <a:r>
              <a:rPr lang="en-US" dirty="0" err="1"/>
              <a:t>sakit</a:t>
            </a:r>
            <a:r>
              <a:rPr lang="en-US" dirty="0"/>
              <a:t>, </a:t>
            </a:r>
            <a:r>
              <a:rPr lang="en-US" dirty="0" err="1"/>
              <a:t>bahkan</a:t>
            </a:r>
            <a:r>
              <a:rPr lang="en-US" dirty="0"/>
              <a:t> </a:t>
            </a:r>
            <a:r>
              <a:rPr lang="en-US" dirty="0" err="1"/>
              <a:t>hingga</a:t>
            </a:r>
            <a:r>
              <a:rPr lang="en-US" dirty="0"/>
              <a:t> </a:t>
            </a:r>
            <a:r>
              <a:rPr lang="en-US" dirty="0" err="1"/>
              <a:t>meninggal</a:t>
            </a:r>
            <a:r>
              <a:rPr lang="en-US" dirty="0"/>
              <a:t> </a:t>
            </a:r>
            <a:r>
              <a:rPr lang="en-US" dirty="0" err="1"/>
              <a:t>akibat</a:t>
            </a:r>
            <a:r>
              <a:rPr lang="en-US" dirty="0"/>
              <a:t> </a:t>
            </a:r>
            <a:r>
              <a:rPr lang="en-US" dirty="0" err="1"/>
              <a:t>menambahi</a:t>
            </a:r>
            <a:r>
              <a:rPr lang="en-US" dirty="0"/>
              <a:t> </a:t>
            </a:r>
            <a:r>
              <a:rPr lang="en-US" dirty="0" err="1"/>
              <a:t>beban</a:t>
            </a:r>
            <a:r>
              <a:rPr lang="en-US" dirty="0"/>
              <a:t> </a:t>
            </a:r>
            <a:r>
              <a:rPr lang="en-US" dirty="0" err="1" smtClean="0"/>
              <a:t>mereka</a:t>
            </a:r>
            <a:r>
              <a:rPr lang="en-US" dirty="0" smtClean="0"/>
              <a:t>’ </a:t>
            </a:r>
            <a:r>
              <a:rPr lang="en-US" dirty="0" err="1" smtClean="0"/>
              <a:t>dengan</a:t>
            </a:r>
            <a:r>
              <a:rPr lang="en-US" dirty="0" smtClean="0"/>
              <a:t> </a:t>
            </a:r>
            <a:r>
              <a:rPr lang="en-US" dirty="0" err="1" smtClean="0"/>
              <a:t>menjanjikan</a:t>
            </a:r>
            <a:r>
              <a:rPr lang="en-US" dirty="0" smtClean="0"/>
              <a:t> </a:t>
            </a:r>
            <a:r>
              <a:rPr lang="en-US" dirty="0" err="1" smtClean="0"/>
              <a:t>apabila</a:t>
            </a:r>
            <a:r>
              <a:rPr lang="en-US" dirty="0" smtClean="0"/>
              <a:t> </a:t>
            </a:r>
            <a:r>
              <a:rPr lang="en-US" dirty="0" err="1"/>
              <a:t>bergabung</a:t>
            </a:r>
            <a:r>
              <a:rPr lang="en-US" dirty="0"/>
              <a:t> </a:t>
            </a:r>
            <a:r>
              <a:rPr lang="en-US" dirty="0" err="1"/>
              <a:t>akan</a:t>
            </a:r>
            <a:r>
              <a:rPr lang="en-US" dirty="0"/>
              <a:t> </a:t>
            </a:r>
            <a:r>
              <a:rPr lang="en-US" dirty="0" err="1"/>
              <a:t>mendapatkan</a:t>
            </a:r>
            <a:r>
              <a:rPr lang="en-US" dirty="0"/>
              <a:t> </a:t>
            </a:r>
            <a:r>
              <a:rPr lang="en-US" dirty="0" err="1"/>
              <a:t>upah</a:t>
            </a:r>
            <a:r>
              <a:rPr lang="en-US" dirty="0"/>
              <a:t> </a:t>
            </a:r>
            <a:r>
              <a:rPr lang="en-US" dirty="0" err="1"/>
              <a:t>dalam</a:t>
            </a:r>
            <a:r>
              <a:rPr lang="en-US" dirty="0"/>
              <a:t> </a:t>
            </a:r>
            <a:r>
              <a:rPr lang="en-US" dirty="0" err="1"/>
              <a:t>bentuk</a:t>
            </a:r>
            <a:r>
              <a:rPr lang="en-US" dirty="0"/>
              <a:t> </a:t>
            </a:r>
            <a:r>
              <a:rPr lang="en-US" dirty="0" err="1"/>
              <a:t>dolar</a:t>
            </a:r>
            <a:r>
              <a:rPr lang="en-US" dirty="0"/>
              <a:t> </a:t>
            </a:r>
            <a:r>
              <a:rPr lang="en-US" dirty="0" err="1"/>
              <a:t>berdasarkan</a:t>
            </a:r>
            <a:r>
              <a:rPr lang="en-US" dirty="0"/>
              <a:t> </a:t>
            </a:r>
            <a:r>
              <a:rPr lang="en-US" dirty="0" err="1"/>
              <a:t>pangkat</a:t>
            </a:r>
            <a:endParaRPr lang="en-US" sz="2400" dirty="0"/>
          </a:p>
          <a:p>
            <a:pPr marL="0" indent="0">
              <a:buFont typeface="Wingdings 2" panose="05020102010507070707" pitchFamily="18" charset="2"/>
              <a:buNone/>
            </a:pPr>
            <a:endParaRPr lang="en-US" dirty="0"/>
          </a:p>
        </p:txBody>
      </p:sp>
    </p:spTree>
    <p:extLst>
      <p:ext uri="{BB962C8B-B14F-4D97-AF65-F5344CB8AC3E}">
        <p14:creationId xmlns:p14="http://schemas.microsoft.com/office/powerpoint/2010/main" val="18783351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sz="2400" b="1" smtClean="0"/>
              <a:t>3.  Ari Ganjar</a:t>
            </a:r>
          </a:p>
          <a:p>
            <a:pPr algn="just"/>
            <a:r>
              <a:rPr lang="en-US" smtClean="0"/>
              <a:t>Terbentuknya kerajaan itu cenderung lebih karena kekecewaan terhadap fenomena sosial atau politik yang ada di sekitar mereka</a:t>
            </a:r>
            <a:endParaRPr lang="en-US" sz="2400" b="1" smtClean="0"/>
          </a:p>
          <a:p>
            <a:endParaRPr lang="en-US" dirty="0"/>
          </a:p>
        </p:txBody>
      </p:sp>
    </p:spTree>
    <p:extLst>
      <p:ext uri="{BB962C8B-B14F-4D97-AF65-F5344CB8AC3E}">
        <p14:creationId xmlns:p14="http://schemas.microsoft.com/office/powerpoint/2010/main" val="11773036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695558"/>
            <a:ext cx="11029616" cy="1013800"/>
          </a:xfrm>
        </p:spPr>
        <p:txBody>
          <a:bodyPr>
            <a:normAutofit/>
          </a:bodyPr>
          <a:lstStyle/>
          <a:p>
            <a:pPr algn="ctr"/>
            <a:r>
              <a:rPr lang="en-US" dirty="0" err="1">
                <a:cs typeface="Times New Roman" panose="02020603050405020304" pitchFamily="18" charset="0"/>
              </a:rPr>
              <a:t>Mantan</a:t>
            </a:r>
            <a:r>
              <a:rPr lang="en-US" dirty="0">
                <a:cs typeface="Times New Roman" panose="02020603050405020304" pitchFamily="18" charset="0"/>
              </a:rPr>
              <a:t> </a:t>
            </a:r>
            <a:r>
              <a:rPr lang="en-US" dirty="0" err="1">
                <a:cs typeface="Times New Roman" panose="02020603050405020304" pitchFamily="18" charset="0"/>
              </a:rPr>
              <a:t>Menteri</a:t>
            </a:r>
            <a:r>
              <a:rPr lang="en-US" dirty="0">
                <a:cs typeface="Times New Roman" panose="02020603050405020304" pitchFamily="18" charset="0"/>
              </a:rPr>
              <a:t> </a:t>
            </a:r>
            <a:r>
              <a:rPr lang="en-US" dirty="0" err="1">
                <a:cs typeface="Times New Roman" panose="02020603050405020304" pitchFamily="18" charset="0"/>
              </a:rPr>
              <a:t>Pemuda</a:t>
            </a:r>
            <a:r>
              <a:rPr lang="en-US" dirty="0">
                <a:cs typeface="Times New Roman" panose="02020603050405020304" pitchFamily="18" charset="0"/>
              </a:rPr>
              <a:t> </a:t>
            </a:r>
            <a:r>
              <a:rPr lang="en-US" dirty="0" err="1">
                <a:cs typeface="Times New Roman" panose="02020603050405020304" pitchFamily="18" charset="0"/>
              </a:rPr>
              <a:t>dan</a:t>
            </a:r>
            <a:r>
              <a:rPr lang="en-US" dirty="0">
                <a:cs typeface="Times New Roman" panose="02020603050405020304" pitchFamily="18" charset="0"/>
              </a:rPr>
              <a:t> </a:t>
            </a:r>
            <a:r>
              <a:rPr lang="en-US" dirty="0" err="1">
                <a:cs typeface="Times New Roman" panose="02020603050405020304" pitchFamily="18" charset="0"/>
              </a:rPr>
              <a:t>Olahraga</a:t>
            </a:r>
            <a:r>
              <a:rPr lang="en-US" dirty="0">
                <a:cs typeface="Times New Roman" panose="02020603050405020304" pitchFamily="18" charset="0"/>
              </a:rPr>
              <a:t> Roy </a:t>
            </a:r>
            <a:r>
              <a:rPr lang="en-US" dirty="0" err="1" smtClean="0">
                <a:cs typeface="Times New Roman" panose="02020603050405020304" pitchFamily="18" charset="0"/>
              </a:rPr>
              <a:t>Suryo</a:t>
            </a:r>
            <a:endParaRPr lang="en-US" dirty="0">
              <a:cs typeface="Times New Roman" panose="02020603050405020304" pitchFamily="18" charset="0"/>
            </a:endParaRPr>
          </a:p>
        </p:txBody>
      </p:sp>
      <p:sp>
        <p:nvSpPr>
          <p:cNvPr id="3" name="Content Placeholder 2"/>
          <p:cNvSpPr>
            <a:spLocks noGrp="1"/>
          </p:cNvSpPr>
          <p:nvPr>
            <p:ph idx="1"/>
          </p:nvPr>
        </p:nvSpPr>
        <p:spPr/>
        <p:txBody>
          <a:bodyPr/>
          <a:lstStyle/>
          <a:p>
            <a:r>
              <a:rPr lang="en-US" dirty="0" err="1" smtClean="0"/>
              <a:t>Mantan</a:t>
            </a:r>
            <a:r>
              <a:rPr lang="en-US" dirty="0" smtClean="0"/>
              <a:t> </a:t>
            </a:r>
            <a:r>
              <a:rPr lang="en-US" dirty="0" err="1"/>
              <a:t>Menteri</a:t>
            </a:r>
            <a:r>
              <a:rPr lang="en-US" dirty="0"/>
              <a:t> </a:t>
            </a:r>
            <a:r>
              <a:rPr lang="en-US" dirty="0" err="1"/>
              <a:t>Pemuda</a:t>
            </a:r>
            <a:r>
              <a:rPr lang="en-US" dirty="0"/>
              <a:t> </a:t>
            </a:r>
            <a:r>
              <a:rPr lang="en-US" dirty="0" err="1"/>
              <a:t>dan</a:t>
            </a:r>
            <a:r>
              <a:rPr lang="en-US" dirty="0"/>
              <a:t> </a:t>
            </a:r>
            <a:r>
              <a:rPr lang="en-US" dirty="0" err="1"/>
              <a:t>Olahraga</a:t>
            </a:r>
            <a:r>
              <a:rPr lang="en-US" dirty="0"/>
              <a:t> </a:t>
            </a:r>
            <a:r>
              <a:rPr lang="en-US" dirty="0" smtClean="0"/>
              <a:t>Roy </a:t>
            </a:r>
            <a:r>
              <a:rPr lang="en-US" dirty="0" err="1" smtClean="0"/>
              <a:t>Suryo</a:t>
            </a:r>
            <a:r>
              <a:rPr lang="en-US" dirty="0"/>
              <a:t> </a:t>
            </a:r>
            <a:r>
              <a:rPr lang="en-US" dirty="0" err="1"/>
              <a:t>melaporkan</a:t>
            </a:r>
            <a:r>
              <a:rPr lang="en-US" dirty="0"/>
              <a:t> </a:t>
            </a:r>
            <a:r>
              <a:rPr lang="en-US" dirty="0" err="1"/>
              <a:t>salah</a:t>
            </a:r>
            <a:r>
              <a:rPr lang="en-US" dirty="0"/>
              <a:t> </a:t>
            </a:r>
            <a:r>
              <a:rPr lang="en-US" dirty="0" err="1"/>
              <a:t>satu</a:t>
            </a:r>
            <a:r>
              <a:rPr lang="en-US" dirty="0"/>
              <a:t> </a:t>
            </a:r>
            <a:r>
              <a:rPr lang="en-US" dirty="0" err="1"/>
              <a:t>petinggi</a:t>
            </a:r>
            <a:r>
              <a:rPr lang="en-US" dirty="0"/>
              <a:t> </a:t>
            </a:r>
            <a:r>
              <a:rPr lang="en-US" dirty="0" err="1" smtClean="0"/>
              <a:t>Sunda</a:t>
            </a:r>
            <a:r>
              <a:rPr lang="en-US" dirty="0" smtClean="0"/>
              <a:t> Empire, </a:t>
            </a:r>
            <a:r>
              <a:rPr lang="en-US" dirty="0" err="1"/>
              <a:t>Rangga</a:t>
            </a:r>
            <a:r>
              <a:rPr lang="en-US" dirty="0"/>
              <a:t> </a:t>
            </a:r>
            <a:r>
              <a:rPr lang="en-US" dirty="0" err="1"/>
              <a:t>Sasana</a:t>
            </a:r>
            <a:r>
              <a:rPr lang="en-US" dirty="0"/>
              <a:t> </a:t>
            </a:r>
            <a:r>
              <a:rPr lang="en-US" dirty="0" err="1"/>
              <a:t>ke</a:t>
            </a:r>
            <a:r>
              <a:rPr lang="en-US" dirty="0"/>
              <a:t> </a:t>
            </a:r>
            <a:r>
              <a:rPr lang="en-US" dirty="0" err="1" smtClean="0"/>
              <a:t>Polda</a:t>
            </a:r>
            <a:r>
              <a:rPr lang="en-US" dirty="0" smtClean="0"/>
              <a:t> Metro Jaya</a:t>
            </a:r>
            <a:r>
              <a:rPr lang="en-US" b="1" dirty="0" smtClean="0"/>
              <a:t>.</a:t>
            </a:r>
            <a:r>
              <a:rPr lang="en-US" dirty="0" smtClean="0"/>
              <a:t> Roy </a:t>
            </a:r>
            <a:r>
              <a:rPr lang="en-US" dirty="0" err="1" smtClean="0"/>
              <a:t>Suryo</a:t>
            </a:r>
            <a:r>
              <a:rPr lang="en-US" dirty="0" smtClean="0"/>
              <a:t> </a:t>
            </a:r>
            <a:r>
              <a:rPr lang="en-US" dirty="0" err="1" smtClean="0"/>
              <a:t>polisikan</a:t>
            </a:r>
            <a:r>
              <a:rPr lang="en-US" dirty="0" smtClean="0"/>
              <a:t> </a:t>
            </a:r>
            <a:r>
              <a:rPr lang="en-US" dirty="0" err="1" smtClean="0"/>
              <a:t>Sunda</a:t>
            </a:r>
            <a:r>
              <a:rPr lang="en-US" dirty="0" smtClean="0"/>
              <a:t> empire </a:t>
            </a:r>
            <a:r>
              <a:rPr lang="en-US" dirty="0" err="1" smtClean="0"/>
              <a:t>karena</a:t>
            </a:r>
            <a:r>
              <a:rPr lang="en-US" dirty="0" smtClean="0"/>
              <a:t> HOAX PBB </a:t>
            </a:r>
            <a:r>
              <a:rPr lang="en-US" dirty="0" err="1" smtClean="0"/>
              <a:t>dan</a:t>
            </a:r>
            <a:r>
              <a:rPr lang="en-US" dirty="0" smtClean="0"/>
              <a:t> NATO.</a:t>
            </a:r>
          </a:p>
          <a:p>
            <a:r>
              <a:rPr lang="en-US" dirty="0"/>
              <a:t>"</a:t>
            </a:r>
            <a:r>
              <a:rPr lang="en-US" dirty="0" err="1"/>
              <a:t>Ini</a:t>
            </a:r>
            <a:r>
              <a:rPr lang="en-US" dirty="0"/>
              <a:t> </a:t>
            </a:r>
            <a:r>
              <a:rPr lang="en-US" dirty="0" err="1"/>
              <a:t>menurut</a:t>
            </a:r>
            <a:r>
              <a:rPr lang="en-US" dirty="0"/>
              <a:t> </a:t>
            </a:r>
            <a:r>
              <a:rPr lang="en-US" dirty="0" err="1"/>
              <a:t>saya</a:t>
            </a:r>
            <a:r>
              <a:rPr lang="en-US" dirty="0"/>
              <a:t> </a:t>
            </a:r>
            <a:r>
              <a:rPr lang="en-US" dirty="0" err="1"/>
              <a:t>bahaya</a:t>
            </a:r>
            <a:r>
              <a:rPr lang="en-US" dirty="0"/>
              <a:t>, </a:t>
            </a:r>
            <a:r>
              <a:rPr lang="en-US" dirty="0" err="1"/>
              <a:t>saya</a:t>
            </a:r>
            <a:r>
              <a:rPr lang="en-US" dirty="0"/>
              <a:t> </a:t>
            </a:r>
            <a:r>
              <a:rPr lang="en-US" dirty="0" err="1"/>
              <a:t>tidak</a:t>
            </a:r>
            <a:r>
              <a:rPr lang="en-US" dirty="0"/>
              <a:t> </a:t>
            </a:r>
            <a:r>
              <a:rPr lang="en-US" dirty="0" err="1"/>
              <a:t>hanya</a:t>
            </a:r>
            <a:r>
              <a:rPr lang="en-US" dirty="0"/>
              <a:t> </a:t>
            </a:r>
            <a:r>
              <a:rPr lang="en-US" dirty="0" err="1"/>
              <a:t>malaporkan</a:t>
            </a:r>
            <a:r>
              <a:rPr lang="en-US" dirty="0"/>
              <a:t> </a:t>
            </a:r>
            <a:r>
              <a:rPr lang="en-US" dirty="0" err="1"/>
              <a:t>saya</a:t>
            </a:r>
            <a:r>
              <a:rPr lang="en-US" dirty="0"/>
              <a:t> </a:t>
            </a:r>
            <a:r>
              <a:rPr lang="en-US" dirty="0" err="1"/>
              <a:t>sendiri</a:t>
            </a:r>
            <a:r>
              <a:rPr lang="en-US" dirty="0"/>
              <a:t> </a:t>
            </a:r>
            <a:r>
              <a:rPr lang="en-US" dirty="0" err="1"/>
              <a:t>melaporkan</a:t>
            </a:r>
            <a:r>
              <a:rPr lang="en-US" dirty="0"/>
              <a:t> </a:t>
            </a:r>
            <a:r>
              <a:rPr lang="en-US" dirty="0" err="1"/>
              <a:t>nama</a:t>
            </a:r>
            <a:r>
              <a:rPr lang="en-US" dirty="0"/>
              <a:t> </a:t>
            </a:r>
            <a:r>
              <a:rPr lang="en-US" dirty="0" err="1"/>
              <a:t>baik</a:t>
            </a:r>
            <a:r>
              <a:rPr lang="en-US" dirty="0"/>
              <a:t>, </a:t>
            </a:r>
            <a:r>
              <a:rPr lang="en-US" dirty="0" err="1"/>
              <a:t>tetapi</a:t>
            </a:r>
            <a:r>
              <a:rPr lang="en-US" dirty="0"/>
              <a:t> </a:t>
            </a:r>
            <a:r>
              <a:rPr lang="en-US" dirty="0" err="1"/>
              <a:t>saya</a:t>
            </a:r>
            <a:r>
              <a:rPr lang="en-US" dirty="0"/>
              <a:t> </a:t>
            </a:r>
            <a:r>
              <a:rPr lang="en-US" dirty="0" err="1"/>
              <a:t>ingin</a:t>
            </a:r>
            <a:r>
              <a:rPr lang="en-US" dirty="0"/>
              <a:t> </a:t>
            </a:r>
            <a:r>
              <a:rPr lang="en-US" dirty="0" err="1"/>
              <a:t>menyelamatkan</a:t>
            </a:r>
            <a:r>
              <a:rPr lang="en-US" dirty="0"/>
              <a:t> Indonesia </a:t>
            </a:r>
            <a:r>
              <a:rPr lang="en-US" dirty="0" err="1"/>
              <a:t>dari</a:t>
            </a:r>
            <a:r>
              <a:rPr lang="en-US" dirty="0"/>
              <a:t> </a:t>
            </a:r>
            <a:r>
              <a:rPr lang="en-US" dirty="0" err="1"/>
              <a:t>kabar</a:t>
            </a:r>
            <a:r>
              <a:rPr lang="en-US" dirty="0"/>
              <a:t> </a:t>
            </a:r>
            <a:r>
              <a:rPr lang="en-US" dirty="0" err="1"/>
              <a:t>bohong</a:t>
            </a:r>
            <a:r>
              <a:rPr lang="en-US" dirty="0"/>
              <a:t> yang </a:t>
            </a:r>
            <a:r>
              <a:rPr lang="en-US" dirty="0" err="1"/>
              <a:t>ditulis</a:t>
            </a:r>
            <a:r>
              <a:rPr lang="en-US" dirty="0"/>
              <a:t> di Wikipedia, </a:t>
            </a:r>
            <a:r>
              <a:rPr lang="en-US" dirty="0" err="1"/>
              <a:t>ada</a:t>
            </a:r>
            <a:r>
              <a:rPr lang="en-US" dirty="0"/>
              <a:t> data yang </a:t>
            </a:r>
            <a:r>
              <a:rPr lang="en-US" dirty="0" err="1"/>
              <a:t>salah</a:t>
            </a:r>
            <a:r>
              <a:rPr lang="en-US" dirty="0"/>
              <a:t> </a:t>
            </a:r>
            <a:r>
              <a:rPr lang="en-US" dirty="0" err="1"/>
              <a:t>oleh</a:t>
            </a:r>
            <a:r>
              <a:rPr lang="en-US" dirty="0"/>
              <a:t> orang </a:t>
            </a:r>
            <a:r>
              <a:rPr lang="en-US" dirty="0" err="1"/>
              <a:t>anonim</a:t>
            </a:r>
            <a:r>
              <a:rPr lang="en-US" dirty="0"/>
              <a:t> </a:t>
            </a:r>
            <a:r>
              <a:rPr lang="en-US" dirty="0" err="1"/>
              <a:t>dan</a:t>
            </a:r>
            <a:r>
              <a:rPr lang="en-US" dirty="0"/>
              <a:t> orang </a:t>
            </a:r>
            <a:r>
              <a:rPr lang="en-US" dirty="0" err="1"/>
              <a:t>anonim</a:t>
            </a:r>
            <a:r>
              <a:rPr lang="en-US" dirty="0"/>
              <a:t> </a:t>
            </a:r>
            <a:r>
              <a:rPr lang="en-US" dirty="0" err="1"/>
              <a:t>itu</a:t>
            </a:r>
            <a:r>
              <a:rPr lang="en-US" dirty="0"/>
              <a:t> </a:t>
            </a:r>
            <a:r>
              <a:rPr lang="en-US" dirty="0" err="1" smtClean="0"/>
              <a:t>adalah</a:t>
            </a:r>
            <a:r>
              <a:rPr lang="en-US" dirty="0" smtClean="0"/>
              <a:t> </a:t>
            </a:r>
            <a:r>
              <a:rPr lang="en-US" dirty="0" err="1" smtClean="0"/>
              <a:t>Sunda</a:t>
            </a:r>
            <a:r>
              <a:rPr lang="en-US" dirty="0" smtClean="0"/>
              <a:t> Empire, </a:t>
            </a:r>
            <a:r>
              <a:rPr lang="en-US" dirty="0"/>
              <a:t>yang </a:t>
            </a:r>
            <a:r>
              <a:rPr lang="en-US" dirty="0" err="1"/>
              <a:t>ini</a:t>
            </a:r>
            <a:r>
              <a:rPr lang="en-US" dirty="0"/>
              <a:t> yang </a:t>
            </a:r>
            <a:r>
              <a:rPr lang="en-US" dirty="0" err="1"/>
              <a:t>saya</a:t>
            </a:r>
            <a:r>
              <a:rPr lang="en-US" dirty="0"/>
              <a:t> </a:t>
            </a:r>
            <a:r>
              <a:rPr lang="en-US" dirty="0" err="1"/>
              <a:t>laporkan</a:t>
            </a:r>
            <a:r>
              <a:rPr lang="en-US" dirty="0"/>
              <a:t>," </a:t>
            </a:r>
            <a:r>
              <a:rPr lang="en-US" dirty="0" err="1"/>
              <a:t>katanya</a:t>
            </a:r>
            <a:r>
              <a:rPr lang="en-US" dirty="0"/>
              <a:t>.</a:t>
            </a:r>
          </a:p>
          <a:p>
            <a:pPr marL="0" indent="0">
              <a:buNone/>
            </a:pPr>
            <a:endParaRPr lang="en-US" dirty="0"/>
          </a:p>
        </p:txBody>
      </p:sp>
    </p:spTree>
    <p:extLst>
      <p:ext uri="{BB962C8B-B14F-4D97-AF65-F5344CB8AC3E}">
        <p14:creationId xmlns:p14="http://schemas.microsoft.com/office/powerpoint/2010/main" val="2446083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Cuplikan</a:t>
            </a:r>
            <a:r>
              <a:rPr lang="en-US" dirty="0" smtClean="0"/>
              <a:t> </a:t>
            </a:r>
            <a:r>
              <a:rPr lang="en-US" dirty="0" err="1" smtClean="0"/>
              <a:t>Berita</a:t>
            </a:r>
            <a:endParaRPr lang="en-US" dirty="0"/>
          </a:p>
        </p:txBody>
      </p:sp>
      <p:pic>
        <p:nvPicPr>
          <p:cNvPr id="8" name="Pimpinan Sunda Empire Dilaporkan ke Polisi, Rangga- Roy Suryo Kurang Sopan - iNews Sore 24-0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25750" y="2181225"/>
            <a:ext cx="6538913" cy="3678238"/>
          </a:xfrm>
        </p:spPr>
      </p:pic>
    </p:spTree>
    <p:extLst>
      <p:ext uri="{BB962C8B-B14F-4D97-AF65-F5344CB8AC3E}">
        <p14:creationId xmlns:p14="http://schemas.microsoft.com/office/powerpoint/2010/main" val="17323971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704878"/>
            <a:ext cx="11029616" cy="1013800"/>
          </a:xfrm>
        </p:spPr>
        <p:txBody>
          <a:bodyPr>
            <a:noAutofit/>
          </a:bodyPr>
          <a:lstStyle/>
          <a:p>
            <a:pPr algn="ctr"/>
            <a:r>
              <a:rPr lang="en-US" sz="2800" b="1" dirty="0" smtClean="0">
                <a:latin typeface="Times New Roman" panose="02020603050405020304" pitchFamily="18" charset="0"/>
                <a:cs typeface="Times New Roman" panose="02020603050405020304" pitchFamily="18" charset="0"/>
              </a:rPr>
              <a:t/>
            </a:r>
            <a:br>
              <a:rPr lang="en-US" sz="2800" b="1" dirty="0" smtClean="0">
                <a:latin typeface="Times New Roman" panose="02020603050405020304" pitchFamily="18" charset="0"/>
                <a:cs typeface="Times New Roman" panose="02020603050405020304" pitchFamily="18" charset="0"/>
              </a:rPr>
            </a:br>
            <a:r>
              <a:rPr lang="en-US" sz="2800" dirty="0" err="1" smtClean="0">
                <a:cs typeface="Times New Roman" panose="02020603050405020304" pitchFamily="18" charset="0"/>
              </a:rPr>
              <a:t>Ma'ruf</a:t>
            </a:r>
            <a:r>
              <a:rPr lang="en-US" sz="2800" dirty="0" smtClean="0">
                <a:cs typeface="Times New Roman" panose="02020603050405020304" pitchFamily="18" charset="0"/>
              </a:rPr>
              <a:t> Amin </a:t>
            </a:r>
            <a:r>
              <a:rPr lang="en-US" sz="2800" dirty="0" err="1" smtClean="0">
                <a:cs typeface="Times New Roman" panose="02020603050405020304" pitchFamily="18" charset="0"/>
              </a:rPr>
              <a:t>Sebagai</a:t>
            </a:r>
            <a:r>
              <a:rPr lang="en-US" sz="2800" dirty="0" smtClean="0">
                <a:cs typeface="Times New Roman" panose="02020603050405020304" pitchFamily="18" charset="0"/>
              </a:rPr>
              <a:t> Wakil </a:t>
            </a:r>
            <a:r>
              <a:rPr lang="en-US" sz="2800" dirty="0" err="1" smtClean="0">
                <a:cs typeface="Times New Roman" panose="02020603050405020304" pitchFamily="18" charset="0"/>
              </a:rPr>
              <a:t>Presiden</a:t>
            </a:r>
            <a:r>
              <a:rPr lang="en-US" sz="2800" dirty="0" smtClean="0">
                <a:cs typeface="Times New Roman" panose="02020603050405020304" pitchFamily="18" charset="0"/>
              </a:rPr>
              <a:t> </a:t>
            </a:r>
            <a:r>
              <a:rPr lang="en-US" sz="2800" dirty="0" err="1" smtClean="0">
                <a:cs typeface="Times New Roman" panose="02020603050405020304" pitchFamily="18" charset="0"/>
              </a:rPr>
              <a:t>Indonesi</a:t>
            </a:r>
            <a:r>
              <a:rPr lang="id-ID" dirty="0" smtClean="0">
                <a:cs typeface="Times New Roman" panose="02020603050405020304" pitchFamily="18" charset="0"/>
              </a:rPr>
              <a:t>A</a:t>
            </a:r>
            <a:endParaRPr lang="en-US" sz="2800" dirty="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err="1" smtClean="0"/>
              <a:t>Ma'ruf</a:t>
            </a:r>
            <a:r>
              <a:rPr lang="en-US" dirty="0" smtClean="0"/>
              <a:t> </a:t>
            </a:r>
            <a:r>
              <a:rPr lang="en-US" dirty="0"/>
              <a:t>Amin: </a:t>
            </a:r>
            <a:r>
              <a:rPr lang="en-US" dirty="0" err="1"/>
              <a:t>Banyak</a:t>
            </a:r>
            <a:r>
              <a:rPr lang="en-US" dirty="0"/>
              <a:t> Orang </a:t>
            </a:r>
            <a:r>
              <a:rPr lang="en-US" dirty="0" err="1"/>
              <a:t>Ingin</a:t>
            </a:r>
            <a:r>
              <a:rPr lang="en-US" dirty="0"/>
              <a:t> </a:t>
            </a:r>
            <a:r>
              <a:rPr lang="en-US" dirty="0" err="1"/>
              <a:t>Jadi</a:t>
            </a:r>
            <a:r>
              <a:rPr lang="en-US" dirty="0"/>
              <a:t> Raja </a:t>
            </a:r>
            <a:r>
              <a:rPr lang="en-US" dirty="0" err="1"/>
              <a:t>meski</a:t>
            </a:r>
            <a:r>
              <a:rPr lang="en-US" dirty="0"/>
              <a:t> </a:t>
            </a:r>
            <a:r>
              <a:rPr lang="en-US" dirty="0" err="1"/>
              <a:t>Cuma</a:t>
            </a:r>
            <a:r>
              <a:rPr lang="en-US" dirty="0"/>
              <a:t> </a:t>
            </a:r>
            <a:r>
              <a:rPr lang="en-US" dirty="0" err="1"/>
              <a:t>Beberapa</a:t>
            </a:r>
            <a:r>
              <a:rPr lang="en-US" dirty="0"/>
              <a:t> Hari</a:t>
            </a:r>
            <a:r>
              <a:rPr lang="en-US" dirty="0" smtClean="0"/>
              <a:t/>
            </a:r>
            <a:br>
              <a:rPr lang="en-US" dirty="0" smtClean="0"/>
            </a:br>
            <a:r>
              <a:rPr lang="en-US" dirty="0" smtClean="0"/>
              <a:t/>
            </a:r>
            <a:br>
              <a:rPr lang="en-US" dirty="0" smtClean="0"/>
            </a:br>
            <a:r>
              <a:rPr lang="en-US" dirty="0"/>
              <a:t>Wakil </a:t>
            </a:r>
            <a:r>
              <a:rPr lang="en-US" dirty="0" err="1"/>
              <a:t>Presiden</a:t>
            </a:r>
            <a:r>
              <a:rPr lang="en-US" dirty="0"/>
              <a:t> </a:t>
            </a:r>
            <a:r>
              <a:rPr lang="en-US" dirty="0" err="1"/>
              <a:t>Ma'ruf</a:t>
            </a:r>
            <a:r>
              <a:rPr lang="en-US" dirty="0"/>
              <a:t> Amin </a:t>
            </a:r>
            <a:r>
              <a:rPr lang="en-US" dirty="0" err="1"/>
              <a:t>mengomentari</a:t>
            </a:r>
            <a:r>
              <a:rPr lang="en-US" dirty="0"/>
              <a:t> </a:t>
            </a:r>
            <a:r>
              <a:rPr lang="en-US" dirty="0" err="1"/>
              <a:t>fenomena</a:t>
            </a:r>
            <a:r>
              <a:rPr lang="en-US" dirty="0"/>
              <a:t> </a:t>
            </a:r>
            <a:r>
              <a:rPr lang="en-US" dirty="0" err="1"/>
              <a:t>Keraton</a:t>
            </a:r>
            <a:r>
              <a:rPr lang="en-US" dirty="0"/>
              <a:t> </a:t>
            </a:r>
            <a:r>
              <a:rPr lang="en-US" dirty="0" err="1"/>
              <a:t>Agung</a:t>
            </a:r>
            <a:r>
              <a:rPr lang="en-US" dirty="0"/>
              <a:t> </a:t>
            </a:r>
            <a:r>
              <a:rPr lang="en-US" dirty="0" err="1"/>
              <a:t>Sejagat</a:t>
            </a:r>
            <a:r>
              <a:rPr lang="en-US" dirty="0"/>
              <a:t> di </a:t>
            </a:r>
            <a:r>
              <a:rPr lang="en-US" dirty="0" err="1"/>
              <a:t>Purworejo</a:t>
            </a:r>
            <a:r>
              <a:rPr lang="en-US" dirty="0"/>
              <a:t>, </a:t>
            </a:r>
            <a:r>
              <a:rPr lang="en-US" dirty="0" err="1"/>
              <a:t>Jawa</a:t>
            </a:r>
            <a:r>
              <a:rPr lang="en-US" dirty="0"/>
              <a:t> Tengah, yang </a:t>
            </a:r>
            <a:r>
              <a:rPr lang="en-US" dirty="0" err="1"/>
              <a:t>sedang</a:t>
            </a:r>
            <a:r>
              <a:rPr lang="en-US" dirty="0"/>
              <a:t> </a:t>
            </a:r>
            <a:r>
              <a:rPr lang="en-US" dirty="0" err="1"/>
              <a:t>hangat</a:t>
            </a:r>
            <a:r>
              <a:rPr lang="en-US" dirty="0"/>
              <a:t> </a:t>
            </a:r>
            <a:r>
              <a:rPr lang="en-US" dirty="0" err="1"/>
              <a:t>diperbincangkan</a:t>
            </a:r>
            <a:r>
              <a:rPr lang="en-US" dirty="0"/>
              <a:t> </a:t>
            </a:r>
            <a:r>
              <a:rPr lang="en-US" dirty="0" err="1"/>
              <a:t>publik</a:t>
            </a:r>
            <a:r>
              <a:rPr lang="en-US" dirty="0"/>
              <a:t>. </a:t>
            </a:r>
            <a:r>
              <a:rPr lang="en-US" dirty="0" err="1"/>
              <a:t>Menurut</a:t>
            </a:r>
            <a:r>
              <a:rPr lang="en-US" dirty="0"/>
              <a:t> </a:t>
            </a:r>
            <a:r>
              <a:rPr lang="en-US" dirty="0" err="1"/>
              <a:t>Ma'ruf</a:t>
            </a:r>
            <a:r>
              <a:rPr lang="en-US" dirty="0"/>
              <a:t>, </a:t>
            </a:r>
            <a:r>
              <a:rPr lang="en-US" dirty="0" err="1"/>
              <a:t>fenomena</a:t>
            </a:r>
            <a:r>
              <a:rPr lang="en-US" dirty="0"/>
              <a:t> </a:t>
            </a:r>
            <a:r>
              <a:rPr lang="en-US" dirty="0" err="1"/>
              <a:t>itu</a:t>
            </a:r>
            <a:r>
              <a:rPr lang="en-US" dirty="0"/>
              <a:t> </a:t>
            </a:r>
            <a:r>
              <a:rPr lang="en-US" dirty="0" err="1"/>
              <a:t>mengindikasikan</a:t>
            </a:r>
            <a:r>
              <a:rPr lang="en-US" dirty="0"/>
              <a:t> </a:t>
            </a:r>
            <a:r>
              <a:rPr lang="en-US" dirty="0" err="1"/>
              <a:t>banyaknya</a:t>
            </a:r>
            <a:r>
              <a:rPr lang="en-US" dirty="0"/>
              <a:t> orang yang </a:t>
            </a:r>
            <a:r>
              <a:rPr lang="en-US" dirty="0" err="1"/>
              <a:t>sakit</a:t>
            </a:r>
            <a:r>
              <a:rPr lang="en-US" dirty="0"/>
              <a:t> </a:t>
            </a:r>
            <a:r>
              <a:rPr lang="en-US" dirty="0" err="1"/>
              <a:t>dan</a:t>
            </a:r>
            <a:r>
              <a:rPr lang="en-US" dirty="0"/>
              <a:t> </a:t>
            </a:r>
            <a:r>
              <a:rPr lang="en-US" dirty="0" err="1"/>
              <a:t>butuh</a:t>
            </a:r>
            <a:r>
              <a:rPr lang="en-US" dirty="0"/>
              <a:t> </a:t>
            </a:r>
            <a:r>
              <a:rPr lang="en-US" dirty="0" err="1"/>
              <a:t>penyembuhan</a:t>
            </a:r>
            <a:r>
              <a:rPr lang="en-US" dirty="0"/>
              <a:t>. "</a:t>
            </a:r>
            <a:r>
              <a:rPr lang="en-US" dirty="0" err="1"/>
              <a:t>Kalau</a:t>
            </a:r>
            <a:r>
              <a:rPr lang="en-US" dirty="0"/>
              <a:t> </a:t>
            </a:r>
            <a:r>
              <a:rPr lang="en-US" dirty="0" err="1"/>
              <a:t>ini</a:t>
            </a:r>
            <a:r>
              <a:rPr lang="en-US" dirty="0"/>
              <a:t> repot. </a:t>
            </a:r>
            <a:r>
              <a:rPr lang="en-US" dirty="0" err="1"/>
              <a:t>Itu</a:t>
            </a:r>
            <a:r>
              <a:rPr lang="en-US" dirty="0"/>
              <a:t> </a:t>
            </a:r>
            <a:r>
              <a:rPr lang="en-US" dirty="0" err="1"/>
              <a:t>sekelas</a:t>
            </a:r>
            <a:r>
              <a:rPr lang="en-US" dirty="0"/>
              <a:t> </a:t>
            </a:r>
            <a:r>
              <a:rPr lang="en-US" dirty="0" err="1"/>
              <a:t>khalifah</a:t>
            </a:r>
            <a:r>
              <a:rPr lang="en-US" dirty="0"/>
              <a:t>, </a:t>
            </a:r>
            <a:r>
              <a:rPr lang="en-US" dirty="0" err="1"/>
              <a:t>jangankan</a:t>
            </a:r>
            <a:r>
              <a:rPr lang="en-US" dirty="0"/>
              <a:t> raja, </a:t>
            </a:r>
            <a:r>
              <a:rPr lang="en-US" dirty="0" err="1"/>
              <a:t>ini</a:t>
            </a:r>
            <a:r>
              <a:rPr lang="en-US" dirty="0"/>
              <a:t> </a:t>
            </a:r>
            <a:r>
              <a:rPr lang="en-US" dirty="0" err="1"/>
              <a:t>ada</a:t>
            </a:r>
            <a:r>
              <a:rPr lang="en-US" dirty="0"/>
              <a:t> yang </a:t>
            </a:r>
            <a:r>
              <a:rPr lang="en-US" dirty="0" err="1"/>
              <a:t>mengaku</a:t>
            </a:r>
            <a:r>
              <a:rPr lang="en-US" dirty="0"/>
              <a:t> </a:t>
            </a:r>
            <a:r>
              <a:rPr lang="en-US" dirty="0" err="1"/>
              <a:t>nabi</a:t>
            </a:r>
            <a:r>
              <a:rPr lang="en-US" dirty="0"/>
              <a:t>. </a:t>
            </a:r>
            <a:r>
              <a:rPr lang="en-US" dirty="0" err="1"/>
              <a:t>Ini</a:t>
            </a:r>
            <a:r>
              <a:rPr lang="en-US" dirty="0"/>
              <a:t> </a:t>
            </a:r>
            <a:r>
              <a:rPr lang="en-US" dirty="0" err="1"/>
              <a:t>indikasi</a:t>
            </a:r>
            <a:r>
              <a:rPr lang="en-US" dirty="0"/>
              <a:t> </a:t>
            </a:r>
            <a:r>
              <a:rPr lang="en-US" dirty="0" err="1"/>
              <a:t>banyak</a:t>
            </a:r>
            <a:r>
              <a:rPr lang="en-US" dirty="0"/>
              <a:t> orang </a:t>
            </a:r>
            <a:r>
              <a:rPr lang="en-US" dirty="0" err="1"/>
              <a:t>sakit</a:t>
            </a:r>
            <a:r>
              <a:rPr lang="en-US" dirty="0"/>
              <a:t>, </a:t>
            </a:r>
            <a:r>
              <a:rPr lang="en-US" dirty="0" err="1"/>
              <a:t>butuh</a:t>
            </a:r>
            <a:r>
              <a:rPr lang="en-US" dirty="0"/>
              <a:t> </a:t>
            </a:r>
            <a:r>
              <a:rPr lang="en-US" dirty="0" err="1"/>
              <a:t>penyembuhan</a:t>
            </a:r>
            <a:r>
              <a:rPr lang="en-US" dirty="0"/>
              <a:t>," </a:t>
            </a:r>
            <a:r>
              <a:rPr lang="en-US" dirty="0" err="1"/>
              <a:t>ujar</a:t>
            </a:r>
            <a:r>
              <a:rPr lang="en-US" dirty="0"/>
              <a:t> </a:t>
            </a:r>
            <a:r>
              <a:rPr lang="en-US" dirty="0" err="1"/>
              <a:t>Ma'ruf</a:t>
            </a:r>
            <a:r>
              <a:rPr lang="en-US" dirty="0"/>
              <a:t> </a:t>
            </a:r>
            <a:r>
              <a:rPr lang="en-US" dirty="0" err="1"/>
              <a:t>saat</a:t>
            </a:r>
            <a:r>
              <a:rPr lang="en-US" dirty="0"/>
              <a:t> </a:t>
            </a:r>
            <a:r>
              <a:rPr lang="en-US" dirty="0" err="1"/>
              <a:t>ditemui</a:t>
            </a:r>
            <a:r>
              <a:rPr lang="en-US" dirty="0"/>
              <a:t> di </a:t>
            </a:r>
            <a:r>
              <a:rPr lang="en-US" dirty="0" err="1"/>
              <a:t>Rumah</a:t>
            </a:r>
            <a:r>
              <a:rPr lang="en-US" dirty="0"/>
              <a:t> </a:t>
            </a:r>
            <a:r>
              <a:rPr lang="en-US" dirty="0" err="1"/>
              <a:t>Dinas</a:t>
            </a:r>
            <a:r>
              <a:rPr lang="en-US" dirty="0"/>
              <a:t> </a:t>
            </a:r>
            <a:r>
              <a:rPr lang="en-US" dirty="0" err="1"/>
              <a:t>Wakil</a:t>
            </a:r>
            <a:r>
              <a:rPr lang="en-US" dirty="0"/>
              <a:t> </a:t>
            </a:r>
            <a:r>
              <a:rPr lang="en-US" dirty="0" err="1"/>
              <a:t>Presiden</a:t>
            </a:r>
            <a:r>
              <a:rPr lang="en-US" dirty="0"/>
              <a:t>, </a:t>
            </a:r>
            <a:r>
              <a:rPr lang="en-US" dirty="0" err="1"/>
              <a:t>Menteng</a:t>
            </a:r>
            <a:r>
              <a:rPr lang="en-US" dirty="0"/>
              <a:t>, Jakarta </a:t>
            </a:r>
            <a:r>
              <a:rPr lang="en-US" dirty="0" err="1"/>
              <a:t>Pusat</a:t>
            </a:r>
            <a:r>
              <a:rPr lang="en-US" dirty="0"/>
              <a:t>, </a:t>
            </a:r>
            <a:r>
              <a:rPr lang="en-US" dirty="0" err="1"/>
              <a:t>Jumat</a:t>
            </a:r>
            <a:r>
              <a:rPr lang="en-US" dirty="0"/>
              <a:t> (</a:t>
            </a:r>
            <a:r>
              <a:rPr lang="en-US" dirty="0" smtClean="0"/>
              <a:t>17/1/2020)</a:t>
            </a:r>
            <a:br>
              <a:rPr lang="en-US" dirty="0" smtClean="0"/>
            </a:br>
            <a:r>
              <a:rPr lang="en-US" dirty="0" smtClean="0"/>
              <a:t/>
            </a:r>
            <a:br>
              <a:rPr lang="en-US" dirty="0" smtClean="0"/>
            </a:br>
            <a:endParaRPr lang="en-US" dirty="0"/>
          </a:p>
        </p:txBody>
      </p:sp>
    </p:spTree>
    <p:extLst>
      <p:ext uri="{BB962C8B-B14F-4D97-AF65-F5344CB8AC3E}">
        <p14:creationId xmlns:p14="http://schemas.microsoft.com/office/powerpoint/2010/main" val="28358598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err="1" smtClean="0">
                <a:cs typeface="Times New Roman" panose="02020603050405020304" pitchFamily="18" charset="0"/>
              </a:rPr>
              <a:t>Ridwan</a:t>
            </a:r>
            <a:r>
              <a:rPr lang="en-US" dirty="0" smtClean="0">
                <a:cs typeface="Times New Roman" panose="02020603050405020304" pitchFamily="18" charset="0"/>
              </a:rPr>
              <a:t> </a:t>
            </a:r>
            <a:r>
              <a:rPr lang="en-US" dirty="0" err="1" smtClean="0">
                <a:cs typeface="Times New Roman" panose="02020603050405020304" pitchFamily="18" charset="0"/>
              </a:rPr>
              <a:t>Kamil</a:t>
            </a:r>
            <a:r>
              <a:rPr lang="en-US" dirty="0" smtClean="0">
                <a:cs typeface="Times New Roman" panose="02020603050405020304" pitchFamily="18" charset="0"/>
              </a:rPr>
              <a:t> </a:t>
            </a:r>
            <a:r>
              <a:rPr lang="en-US" dirty="0" err="1" smtClean="0">
                <a:cs typeface="Times New Roman" panose="02020603050405020304" pitchFamily="18" charset="0"/>
              </a:rPr>
              <a:t>sebagai</a:t>
            </a:r>
            <a:r>
              <a:rPr lang="en-US" dirty="0" smtClean="0">
                <a:cs typeface="Times New Roman" panose="02020603050405020304" pitchFamily="18" charset="0"/>
              </a:rPr>
              <a:t> </a:t>
            </a:r>
            <a:r>
              <a:rPr lang="en-US" dirty="0" err="1" smtClean="0">
                <a:cs typeface="Times New Roman" panose="02020603050405020304" pitchFamily="18" charset="0"/>
              </a:rPr>
              <a:t>Gubernur</a:t>
            </a:r>
            <a:r>
              <a:rPr lang="en-US" dirty="0" smtClean="0">
                <a:cs typeface="Times New Roman" panose="02020603050405020304" pitchFamily="18" charset="0"/>
              </a:rPr>
              <a:t> </a:t>
            </a:r>
            <a:r>
              <a:rPr lang="en-US" dirty="0" err="1" smtClean="0">
                <a:cs typeface="Times New Roman" panose="02020603050405020304" pitchFamily="18" charset="0"/>
              </a:rPr>
              <a:t>Jawa</a:t>
            </a:r>
            <a:r>
              <a:rPr lang="en-US" dirty="0" smtClean="0">
                <a:cs typeface="Times New Roman" panose="02020603050405020304" pitchFamily="18" charset="0"/>
              </a:rPr>
              <a:t> Barat</a:t>
            </a:r>
            <a:endParaRPr lang="en-US" dirty="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err="1">
                <a:latin typeface="Times New Roman" panose="02020603050405020304" pitchFamily="18" charset="0"/>
                <a:cs typeface="Times New Roman" panose="02020603050405020304" pitchFamily="18" charset="0"/>
              </a:rPr>
              <a:t>Setelah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ramai</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dengan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Keraton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Agung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Sejagat</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kini</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Sunda</a:t>
            </a:r>
            <a:r>
              <a:rPr lang="en-US" dirty="0" smtClean="0">
                <a:latin typeface="Times New Roman" panose="02020603050405020304" pitchFamily="18" charset="0"/>
                <a:cs typeface="Times New Roman" panose="02020603050405020304" pitchFamily="18" charset="0"/>
              </a:rPr>
              <a:t> Empire </a:t>
            </a:r>
            <a:r>
              <a:rPr lang="en-US" dirty="0" err="1" smtClean="0">
                <a:latin typeface="Times New Roman" panose="02020603050405020304" pitchFamily="18" charset="0"/>
                <a:cs typeface="Times New Roman" panose="02020603050405020304" pitchFamily="18" charset="0"/>
              </a:rPr>
              <a:t>juga</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mengklaim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bahwa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mereka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sudah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ada</a:t>
            </a:r>
            <a:r>
              <a:rPr lang="en-US" dirty="0">
                <a:latin typeface="Times New Roman" panose="02020603050405020304" pitchFamily="18" charset="0"/>
                <a:cs typeface="Times New Roman" panose="02020603050405020304" pitchFamily="18" charset="0"/>
              </a:rPr>
              <a:t> di </a:t>
            </a:r>
            <a:r>
              <a:rPr lang="en-US" dirty="0" err="1">
                <a:latin typeface="Times New Roman" panose="02020603050405020304" pitchFamily="18" charset="0"/>
                <a:cs typeface="Times New Roman" panose="02020603050405020304" pitchFamily="18" charset="0"/>
              </a:rPr>
              <a:t>Jawa</a:t>
            </a:r>
            <a:r>
              <a:rPr lang="en-US" dirty="0">
                <a:latin typeface="Times New Roman" panose="02020603050405020304" pitchFamily="18" charset="0"/>
                <a:cs typeface="Times New Roman" panose="02020603050405020304" pitchFamily="18" charset="0"/>
              </a:rPr>
              <a:t> Barat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memiliki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silsilah</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jelas</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Gubernur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Jawa</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Barat </a:t>
            </a:r>
            <a:r>
              <a:rPr lang="en-US" dirty="0" err="1" smtClean="0">
                <a:latin typeface="Times New Roman" panose="02020603050405020304" pitchFamily="18" charset="0"/>
                <a:cs typeface="Times New Roman" panose="02020603050405020304" pitchFamily="18" charset="0"/>
              </a:rPr>
              <a:t>Ridwan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Kamil</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menanggapi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kehadiran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Sunda</a:t>
            </a:r>
            <a:r>
              <a:rPr lang="en-US" dirty="0" smtClean="0">
                <a:latin typeface="Times New Roman" panose="02020603050405020304" pitchFamily="18" charset="0"/>
                <a:cs typeface="Times New Roman" panose="02020603050405020304" pitchFamily="18" charset="0"/>
              </a:rPr>
              <a:t> Empire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dengan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santai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bahwa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baginya</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Sunda</a:t>
            </a:r>
            <a:r>
              <a:rPr lang="en-US" dirty="0" smtClean="0">
                <a:latin typeface="Times New Roman" panose="02020603050405020304" pitchFamily="18" charset="0"/>
                <a:cs typeface="Times New Roman" panose="02020603050405020304" pitchFamily="18" charset="0"/>
              </a:rPr>
              <a:t> Empire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adalah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kelompok</a:t>
            </a:r>
            <a:r>
              <a:rPr lang="en-US" dirty="0">
                <a:latin typeface="Times New Roman" panose="02020603050405020304" pitchFamily="18" charset="0"/>
                <a:cs typeface="Times New Roman" panose="02020603050405020304" pitchFamily="18" charset="0"/>
              </a:rPr>
              <a:t> orang-orang yang </a:t>
            </a:r>
            <a:r>
              <a:rPr lang="en-US" dirty="0" err="1">
                <a:latin typeface="Times New Roman" panose="02020603050405020304" pitchFamily="18" charset="0"/>
                <a:cs typeface="Times New Roman" panose="02020603050405020304" pitchFamily="18" charset="0"/>
              </a:rPr>
              <a:t>stres</a:t>
            </a:r>
            <a:r>
              <a:rPr lang="en-US" dirty="0" smtClean="0">
                <a:latin typeface="Times New Roman" panose="02020603050405020304" pitchFamily="18" charset="0"/>
                <a:cs typeface="Times New Roman" panose="02020603050405020304" pitchFamily="18" charset="0"/>
              </a:rPr>
              <a:t>.</a:t>
            </a:r>
          </a:p>
          <a:p>
            <a:r>
              <a:rPr lang="en-US" dirty="0" err="1"/>
              <a:t>Mereka</a:t>
            </a:r>
            <a:r>
              <a:rPr lang="en-US" dirty="0"/>
              <a:t> </a:t>
            </a:r>
            <a:r>
              <a:rPr lang="en-US" dirty="0" err="1"/>
              <a:t>menciptakan</a:t>
            </a:r>
            <a:r>
              <a:rPr lang="en-US" dirty="0"/>
              <a:t> </a:t>
            </a:r>
            <a:r>
              <a:rPr lang="en-US" dirty="0" err="1"/>
              <a:t>ilusi</a:t>
            </a:r>
            <a:r>
              <a:rPr lang="en-US" dirty="0"/>
              <a:t> </a:t>
            </a:r>
            <a:r>
              <a:rPr lang="en-US" dirty="0" err="1"/>
              <a:t>dan</a:t>
            </a:r>
            <a:r>
              <a:rPr lang="en-US" dirty="0"/>
              <a:t> </a:t>
            </a:r>
            <a:r>
              <a:rPr lang="en-US" dirty="0" err="1"/>
              <a:t>romantisme</a:t>
            </a:r>
            <a:r>
              <a:rPr lang="en-US" dirty="0"/>
              <a:t> </a:t>
            </a:r>
            <a:r>
              <a:rPr lang="en-US" dirty="0" err="1"/>
              <a:t>sejarah</a:t>
            </a:r>
            <a:r>
              <a:rPr lang="en-US" dirty="0"/>
              <a:t> </a:t>
            </a:r>
            <a:r>
              <a:rPr lang="en-US" dirty="0" err="1"/>
              <a:t>versi</a:t>
            </a:r>
            <a:r>
              <a:rPr lang="en-US" dirty="0"/>
              <a:t> </a:t>
            </a:r>
            <a:r>
              <a:rPr lang="en-US" dirty="0" err="1"/>
              <a:t>mereka</a:t>
            </a:r>
            <a:r>
              <a:rPr lang="en-US" dirty="0"/>
              <a:t> </a:t>
            </a:r>
            <a:r>
              <a:rPr lang="en-US" dirty="0" err="1"/>
              <a:t>sendiri</a:t>
            </a:r>
            <a:r>
              <a:rPr lang="en-US" dirty="0"/>
              <a:t>, </a:t>
            </a:r>
            <a:r>
              <a:rPr lang="en-US" dirty="0" err="1"/>
              <a:t>dan</a:t>
            </a:r>
            <a:r>
              <a:rPr lang="en-US" dirty="0"/>
              <a:t> </a:t>
            </a:r>
            <a:r>
              <a:rPr lang="en-US" dirty="0" err="1"/>
              <a:t>ada</a:t>
            </a:r>
            <a:r>
              <a:rPr lang="en-US" dirty="0"/>
              <a:t> </a:t>
            </a:r>
            <a:r>
              <a:rPr lang="en-US" dirty="0" err="1"/>
              <a:t>juga</a:t>
            </a:r>
            <a:r>
              <a:rPr lang="en-US" dirty="0"/>
              <a:t> orang-orang yang </a:t>
            </a:r>
            <a:r>
              <a:rPr lang="en-US" dirty="0" err="1"/>
              <a:t>percaya</a:t>
            </a:r>
            <a:r>
              <a:rPr lang="en-US" dirty="0"/>
              <a:t> </a:t>
            </a:r>
            <a:r>
              <a:rPr lang="en-US" dirty="0" err="1"/>
              <a:t>dengan</a:t>
            </a:r>
            <a:r>
              <a:rPr lang="en-US" dirty="0"/>
              <a:t> </a:t>
            </a:r>
            <a:r>
              <a:rPr lang="en-US" dirty="0" err="1"/>
              <a:t>hal</a:t>
            </a:r>
            <a:r>
              <a:rPr lang="en-US" dirty="0"/>
              <a:t> </a:t>
            </a:r>
            <a:r>
              <a:rPr lang="en-US" dirty="0" err="1"/>
              <a:t>ini</a:t>
            </a:r>
            <a:r>
              <a:rPr lang="en-US" dirty="0"/>
              <a:t>, </a:t>
            </a:r>
            <a:r>
              <a:rPr lang="en-US" dirty="0" err="1"/>
              <a:t>seperti</a:t>
            </a:r>
            <a:r>
              <a:rPr lang="en-US" dirty="0"/>
              <a:t> </a:t>
            </a:r>
            <a:r>
              <a:rPr lang="en-US" dirty="0" err="1"/>
              <a:t>pengikut</a:t>
            </a:r>
            <a:r>
              <a:rPr lang="en-US" dirty="0"/>
              <a:t> </a:t>
            </a:r>
            <a:r>
              <a:rPr lang="en-US" dirty="0" err="1"/>
              <a:t>Sunda</a:t>
            </a:r>
            <a:r>
              <a:rPr lang="en-US" dirty="0"/>
              <a:t> Empire </a:t>
            </a:r>
            <a:r>
              <a:rPr lang="en-US" dirty="0" err="1"/>
              <a:t>itu</a:t>
            </a:r>
            <a:r>
              <a:rPr lang="en-US" dirty="0"/>
              <a:t> </a:t>
            </a:r>
            <a:r>
              <a:rPr lang="en-US" dirty="0" err="1"/>
              <a:t>sendiri</a:t>
            </a:r>
            <a:r>
              <a:rPr lang="en-US" dirty="0"/>
              <a:t>.</a:t>
            </a:r>
          </a:p>
          <a:p>
            <a:r>
              <a:rPr lang="en-US" dirty="0"/>
              <a:t>Kang Emil </a:t>
            </a:r>
            <a:r>
              <a:rPr lang="en-US" dirty="0" err="1"/>
              <a:t>menghimbau</a:t>
            </a:r>
            <a:r>
              <a:rPr lang="en-US" dirty="0"/>
              <a:t> agar </a:t>
            </a:r>
            <a:r>
              <a:rPr lang="en-US" dirty="0" err="1"/>
              <a:t>warga</a:t>
            </a:r>
            <a:r>
              <a:rPr lang="en-US" dirty="0"/>
              <a:t> </a:t>
            </a:r>
            <a:r>
              <a:rPr lang="en-US" dirty="0" err="1"/>
              <a:t>tetap</a:t>
            </a:r>
            <a:r>
              <a:rPr lang="en-US" dirty="0"/>
              <a:t> </a:t>
            </a:r>
            <a:r>
              <a:rPr lang="en-US" dirty="0" err="1"/>
              <a:t>fokus</a:t>
            </a:r>
            <a:r>
              <a:rPr lang="en-US" dirty="0"/>
              <a:t> </a:t>
            </a:r>
            <a:r>
              <a:rPr lang="en-US" dirty="0" err="1"/>
              <a:t>dalam</a:t>
            </a:r>
            <a:r>
              <a:rPr lang="en-US" dirty="0"/>
              <a:t> </a:t>
            </a:r>
            <a:r>
              <a:rPr lang="en-US" dirty="0" err="1"/>
              <a:t>rasio</a:t>
            </a:r>
            <a:r>
              <a:rPr lang="en-US" dirty="0"/>
              <a:t> </a:t>
            </a:r>
            <a:r>
              <a:rPr lang="en-US" dirty="0" err="1"/>
              <a:t>dan</a:t>
            </a:r>
            <a:r>
              <a:rPr lang="en-US" dirty="0"/>
              <a:t> </a:t>
            </a:r>
            <a:r>
              <a:rPr lang="en-US" dirty="0" err="1"/>
              <a:t>gunakan</a:t>
            </a:r>
            <a:r>
              <a:rPr lang="en-US" dirty="0"/>
              <a:t> </a:t>
            </a:r>
            <a:r>
              <a:rPr lang="en-US" dirty="0" err="1"/>
              <a:t>aturan</a:t>
            </a:r>
            <a:r>
              <a:rPr lang="en-US" dirty="0"/>
              <a:t> </a:t>
            </a:r>
            <a:r>
              <a:rPr lang="en-US" dirty="0" err="1"/>
              <a:t>perundang-undangan</a:t>
            </a:r>
            <a:r>
              <a:rPr lang="en-US" dirty="0"/>
              <a:t> </a:t>
            </a:r>
            <a:r>
              <a:rPr lang="en-US" dirty="0" err="1"/>
              <a:t>serta</a:t>
            </a:r>
            <a:r>
              <a:rPr lang="en-US" dirty="0"/>
              <a:t> </a:t>
            </a:r>
            <a:r>
              <a:rPr lang="en-US" dirty="0" err="1"/>
              <a:t>jangan</a:t>
            </a:r>
            <a:r>
              <a:rPr lang="en-US" dirty="0"/>
              <a:t> </a:t>
            </a:r>
            <a:r>
              <a:rPr lang="en-US" dirty="0" err="1"/>
              <a:t>percaya</a:t>
            </a:r>
            <a:r>
              <a:rPr lang="en-US" dirty="0"/>
              <a:t> </a:t>
            </a:r>
            <a:r>
              <a:rPr lang="en-US" dirty="0" err="1"/>
              <a:t>pada</a:t>
            </a:r>
            <a:r>
              <a:rPr lang="en-US" dirty="0"/>
              <a:t> </a:t>
            </a:r>
            <a:r>
              <a:rPr lang="en-US" dirty="0" err="1"/>
              <a:t>hal-hal</a:t>
            </a:r>
            <a:r>
              <a:rPr lang="en-US" dirty="0"/>
              <a:t> yang </a:t>
            </a:r>
            <a:r>
              <a:rPr lang="en-US" dirty="0" err="1"/>
              <a:t>tidak</a:t>
            </a:r>
            <a:r>
              <a:rPr lang="en-US" dirty="0"/>
              <a:t> </a:t>
            </a:r>
            <a:r>
              <a:rPr lang="en-US" dirty="0" err="1"/>
              <a:t>masuk</a:t>
            </a:r>
            <a:r>
              <a:rPr lang="en-US" dirty="0"/>
              <a:t> </a:t>
            </a:r>
            <a:r>
              <a:rPr lang="en-US" dirty="0" err="1"/>
              <a:t>logika</a:t>
            </a:r>
            <a:r>
              <a:rPr lang="en-US" dirty="0"/>
              <a: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6951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192" y="703474"/>
            <a:ext cx="11029616" cy="1013800"/>
          </a:xfrm>
        </p:spPr>
        <p:txBody>
          <a:bodyPr>
            <a:noAutofit/>
          </a:bodyPr>
          <a:lstStyle/>
          <a:p>
            <a:pPr algn="ctr"/>
            <a:r>
              <a:rPr lang="en-US" dirty="0" err="1" smtClean="0">
                <a:cs typeface="Times New Roman" panose="02020603050405020304" pitchFamily="18" charset="0"/>
              </a:rPr>
              <a:t>Dedi</a:t>
            </a:r>
            <a:r>
              <a:rPr lang="en-US" dirty="0" smtClean="0">
                <a:cs typeface="Times New Roman" panose="02020603050405020304" pitchFamily="18" charset="0"/>
              </a:rPr>
              <a:t> </a:t>
            </a:r>
            <a:r>
              <a:rPr lang="en-US" dirty="0" err="1" smtClean="0">
                <a:cs typeface="Times New Roman" panose="02020603050405020304" pitchFamily="18" charset="0"/>
              </a:rPr>
              <a:t>Mulyadi</a:t>
            </a:r>
            <a:r>
              <a:rPr lang="en-US" dirty="0" smtClean="0">
                <a:cs typeface="Times New Roman" panose="02020603050405020304" pitchFamily="18" charset="0"/>
              </a:rPr>
              <a:t> </a:t>
            </a:r>
            <a:r>
              <a:rPr lang="en-US" dirty="0">
                <a:cs typeface="Times New Roman" panose="02020603050405020304" pitchFamily="18" charset="0"/>
              </a:rPr>
              <a:t>W</a:t>
            </a:r>
            <a:r>
              <a:rPr lang="en-US" dirty="0" smtClean="0">
                <a:cs typeface="Times New Roman" panose="02020603050405020304" pitchFamily="18" charset="0"/>
              </a:rPr>
              <a:t>akil </a:t>
            </a:r>
            <a:r>
              <a:rPr lang="en-US" dirty="0" err="1" smtClean="0">
                <a:cs typeface="Times New Roman" panose="02020603050405020304" pitchFamily="18" charset="0"/>
              </a:rPr>
              <a:t>Ketua</a:t>
            </a:r>
            <a:r>
              <a:rPr lang="en-US" dirty="0" smtClean="0">
                <a:cs typeface="Times New Roman" panose="02020603050405020304" pitchFamily="18" charset="0"/>
              </a:rPr>
              <a:t> </a:t>
            </a:r>
            <a:r>
              <a:rPr lang="en-US" dirty="0" err="1">
                <a:cs typeface="Times New Roman" panose="02020603050405020304" pitchFamily="18" charset="0"/>
              </a:rPr>
              <a:t>Komisi</a:t>
            </a:r>
            <a:r>
              <a:rPr lang="en-US" dirty="0">
                <a:cs typeface="Times New Roman" panose="02020603050405020304" pitchFamily="18" charset="0"/>
              </a:rPr>
              <a:t> IV DPR </a:t>
            </a:r>
            <a:r>
              <a:rPr lang="en-US" dirty="0" smtClean="0">
                <a:cs typeface="Times New Roman" panose="02020603050405020304" pitchFamily="18" charset="0"/>
              </a:rPr>
              <a:t>RI</a:t>
            </a:r>
            <a:endParaRPr lang="en-US" dirty="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err="1">
                <a:latin typeface="Times New Roman" panose="02020603050405020304" pitchFamily="18" charset="0"/>
                <a:cs typeface="Times New Roman" panose="02020603050405020304" pitchFamily="18" charset="0"/>
              </a:rPr>
              <a:t>Dedi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Mulyadi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menilai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munculnya</a:t>
            </a:r>
            <a:r>
              <a:rPr lang="en-US" dirty="0">
                <a:latin typeface="Times New Roman" panose="02020603050405020304" pitchFamily="18" charset="0"/>
                <a:cs typeface="Times New Roman" panose="02020603050405020304" pitchFamily="18" charset="0"/>
              </a:rPr>
              <a:t> orang-orang yang </a:t>
            </a:r>
            <a:r>
              <a:rPr lang="en-US" dirty="0" err="1">
                <a:latin typeface="Times New Roman" panose="02020603050405020304" pitchFamily="18" charset="0"/>
                <a:cs typeface="Times New Roman" panose="02020603050405020304" pitchFamily="18" charset="0"/>
              </a:rPr>
              <a:t>mengaku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punya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kerajaan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bangga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dengan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seragam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ala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militer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merupakan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penyakit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sosial</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sudah</a:t>
            </a:r>
            <a:r>
              <a:rPr lang="en-US" dirty="0">
                <a:latin typeface="Times New Roman" panose="02020603050405020304" pitchFamily="18" charset="0"/>
                <a:cs typeface="Times New Roman" panose="02020603050405020304" pitchFamily="18" charset="0"/>
              </a:rPr>
              <a:t> lama </a:t>
            </a:r>
            <a:r>
              <a:rPr lang="en-US" dirty="0" err="1">
                <a:latin typeface="Times New Roman" panose="02020603050405020304" pitchFamily="18" charset="0"/>
                <a:cs typeface="Times New Roman" panose="02020603050405020304" pitchFamily="18" charset="0"/>
              </a:rPr>
              <a:t>terjadi</a:t>
            </a:r>
            <a:r>
              <a:rPr lang="en-US" dirty="0">
                <a:latin typeface="Times New Roman" panose="02020603050405020304" pitchFamily="18" charset="0"/>
                <a:cs typeface="Times New Roman" panose="02020603050405020304" pitchFamily="18" charset="0"/>
              </a:rPr>
              <a:t> di Indonesia. </a:t>
            </a:r>
            <a:r>
              <a:rPr lang="en-US" dirty="0" err="1">
                <a:latin typeface="Times New Roman" panose="02020603050405020304" pitchFamily="18" charset="0"/>
                <a:cs typeface="Times New Roman" panose="02020603050405020304" pitchFamily="18" charset="0"/>
              </a:rPr>
              <a:t>Dedi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menyebut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fenomena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itu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merupakan</a:t>
            </a:r>
            <a:r>
              <a:rPr lang="en-US" dirty="0">
                <a:latin typeface="Times New Roman" panose="02020603050405020304" pitchFamily="18" charset="0"/>
                <a:cs typeface="Times New Roman" panose="02020603050405020304" pitchFamily="18" charset="0"/>
              </a:rPr>
              <a:t> problem </a:t>
            </a:r>
            <a:r>
              <a:rPr lang="en-US" dirty="0" err="1">
                <a:latin typeface="Times New Roman" panose="02020603050405020304" pitchFamily="18" charset="0"/>
                <a:cs typeface="Times New Roman" panose="02020603050405020304" pitchFamily="18" charset="0"/>
              </a:rPr>
              <a:t>sosial</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sudah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akut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berlangsung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sejak</a:t>
            </a:r>
            <a:r>
              <a:rPr lang="en-US" dirty="0">
                <a:latin typeface="Times New Roman" panose="02020603050405020304" pitchFamily="18" charset="0"/>
                <a:cs typeface="Times New Roman" panose="02020603050405020304" pitchFamily="18" charset="0"/>
              </a:rPr>
              <a:t> lama</a:t>
            </a:r>
            <a:r>
              <a:rPr lang="en-US" dirty="0" smtClean="0">
                <a:latin typeface="Times New Roman" panose="02020603050405020304" pitchFamily="18" charset="0"/>
                <a:cs typeface="Times New Roman" panose="02020603050405020304" pitchFamily="18" charset="0"/>
              </a:rPr>
              <a:t>.</a:t>
            </a:r>
            <a:br>
              <a:rPr lang="en-US" dirty="0" smtClean="0">
                <a:latin typeface="Times New Roman" panose="02020603050405020304" pitchFamily="18" charset="0"/>
                <a:cs typeface="Times New Roman" panose="02020603050405020304" pitchFamily="18" charset="0"/>
              </a:rPr>
            </a:br>
            <a:r>
              <a:rPr lang="en-US" dirty="0" err="1">
                <a:latin typeface="Times New Roman" panose="02020603050405020304" pitchFamily="18" charset="0"/>
                <a:cs typeface="Times New Roman" panose="02020603050405020304" pitchFamily="18" charset="0"/>
              </a:rPr>
              <a:t>Menurut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ada</a:t>
            </a:r>
            <a:r>
              <a:rPr lang="en-US" dirty="0">
                <a:latin typeface="Times New Roman" panose="02020603050405020304" pitchFamily="18" charset="0"/>
                <a:cs typeface="Times New Roman" panose="02020603050405020304" pitchFamily="18" charset="0"/>
              </a:rPr>
              <a:t> problem </a:t>
            </a:r>
            <a:r>
              <a:rPr lang="en-US" dirty="0" err="1">
                <a:latin typeface="Times New Roman" panose="02020603050405020304" pitchFamily="18" charset="0"/>
                <a:cs typeface="Times New Roman" panose="02020603050405020304" pitchFamily="18" charset="0"/>
              </a:rPr>
              <a:t>sosial</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berlangsung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cukup</a:t>
            </a:r>
            <a:r>
              <a:rPr lang="en-US" dirty="0">
                <a:latin typeface="Times New Roman" panose="02020603050405020304" pitchFamily="18" charset="0"/>
                <a:cs typeface="Times New Roman" panose="02020603050405020304" pitchFamily="18" charset="0"/>
              </a:rPr>
              <a:t> lama, </a:t>
            </a:r>
            <a:r>
              <a:rPr lang="en-US" dirty="0" err="1">
                <a:latin typeface="Times New Roman" panose="02020603050405020304" pitchFamily="18" charset="0"/>
                <a:cs typeface="Times New Roman" panose="02020603050405020304" pitchFamily="18" charset="0"/>
              </a:rPr>
              <a:t>yaitu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masyarakat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indonesia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terbiasa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masuk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wilayah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berpikir</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tidak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realisitis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atau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terlalu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obsesif</a:t>
            </a:r>
            <a:r>
              <a:rPr lang="en-US" dirty="0">
                <a:latin typeface="Times New Roman" panose="02020603050405020304" pitchFamily="18" charset="0"/>
                <a:cs typeface="Times New Roman" panose="02020603050405020304" pitchFamily="18" charset="0"/>
              </a:rPr>
              <a:t>. "Ada </a:t>
            </a:r>
            <a:r>
              <a:rPr lang="en-US" dirty="0" err="1">
                <a:latin typeface="Times New Roman" panose="02020603050405020304" pitchFamily="18" charset="0"/>
                <a:cs typeface="Times New Roman" panose="02020603050405020304" pitchFamily="18" charset="0"/>
              </a:rPr>
              <a:t>obsesi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mendapat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pangkat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tanpa</a:t>
            </a:r>
            <a:r>
              <a:rPr lang="en-US" dirty="0">
                <a:latin typeface="Times New Roman" panose="02020603050405020304" pitchFamily="18" charset="0"/>
                <a:cs typeface="Times New Roman" panose="02020603050405020304" pitchFamily="18" charset="0"/>
              </a:rPr>
              <a:t> proses </a:t>
            </a:r>
            <a:r>
              <a:rPr lang="en-US" dirty="0" err="1">
                <a:latin typeface="Times New Roman" panose="02020603050405020304" pitchFamily="18" charset="0"/>
                <a:cs typeface="Times New Roman" panose="02020603050405020304" pitchFamily="18" charset="0"/>
              </a:rPr>
              <a:t>kepangkatan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atau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instan</a:t>
            </a:r>
            <a:r>
              <a:rPr lang="en-US" dirty="0">
                <a:latin typeface="Times New Roman" panose="02020603050405020304" pitchFamily="18" charset="0"/>
                <a:cs typeface="Times New Roman" panose="02020603050405020304" pitchFamily="18" charset="0"/>
              </a:rPr>
              <a:t>. Ada </a:t>
            </a:r>
            <a:r>
              <a:rPr lang="en-US" dirty="0" err="1">
                <a:latin typeface="Times New Roman" panose="02020603050405020304" pitchFamily="18" charset="0"/>
                <a:cs typeface="Times New Roman" panose="02020603050405020304" pitchFamily="18" charset="0"/>
              </a:rPr>
              <a:t>obsesi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ingin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cepat</a:t>
            </a:r>
            <a:r>
              <a:rPr lang="en-US" dirty="0">
                <a:latin typeface="Times New Roman" panose="02020603050405020304" pitchFamily="18" charset="0"/>
                <a:cs typeface="Times New Roman" panose="02020603050405020304" pitchFamily="18" charset="0"/>
              </a:rPr>
              <a:t> kaya,"</a:t>
            </a: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
            </a:r>
            <a:br>
              <a:rPr lang="en-US" dirty="0" smtClean="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3721141"/>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242</TotalTime>
  <Words>1433</Words>
  <Application>Microsoft Office PowerPoint</Application>
  <PresentationFormat>Widescreen</PresentationFormat>
  <Paragraphs>58</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Gill Sans MT</vt:lpstr>
      <vt:lpstr>Times New Roman</vt:lpstr>
      <vt:lpstr>Wingdings</vt:lpstr>
      <vt:lpstr>Wingdings 2</vt:lpstr>
      <vt:lpstr>Dividend</vt:lpstr>
      <vt:lpstr>Ketidak Pahaman Warga Indonesia Terhadap  Dasar Negara</vt:lpstr>
      <vt:lpstr>Latar belakang </vt:lpstr>
      <vt:lpstr>ahli sejarah </vt:lpstr>
      <vt:lpstr>PowerPoint Presentation</vt:lpstr>
      <vt:lpstr>Mantan Menteri Pemuda dan Olahraga Roy Suryo</vt:lpstr>
      <vt:lpstr>Cuplikan Berita</vt:lpstr>
      <vt:lpstr> Ma'ruf Amin Sebagai Wakil Presiden IndonesiA</vt:lpstr>
      <vt:lpstr>Ridwan Kamil sebagai Gubernur Jawa Barat</vt:lpstr>
      <vt:lpstr>Dedi Mulyadi Wakil Ketua Komisi IV DPR RI</vt:lpstr>
      <vt:lpstr>Wali Kota Bandung Oded M Danial</vt:lpstr>
      <vt:lpstr>Mantan Kapolda Jawa Barat Inspektur Jenderal Polisi Purnawirawan Anton Charliyan</vt:lpstr>
      <vt:lpstr>PENDAPAT MASYARAKAT SEKITAR dan pengikut dari sunda empire </vt:lpstr>
      <vt:lpstr>PEMBAHASAN MATERI </vt:lpstr>
      <vt:lpstr>PowerPoint Presentation</vt:lpstr>
      <vt:lpstr>Menyikapi bersama dengan bijak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ASUS</cp:lastModifiedBy>
  <cp:revision>23</cp:revision>
  <dcterms:created xsi:type="dcterms:W3CDTF">2020-04-11T12:55:29Z</dcterms:created>
  <dcterms:modified xsi:type="dcterms:W3CDTF">2020-04-12T13:55:20Z</dcterms:modified>
</cp:coreProperties>
</file>

<file path=docProps/thumbnail.jpeg>
</file>